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21"/>
  </p:notesMasterIdLst>
  <p:sldIdLst>
    <p:sldId id="256" r:id="rId3"/>
    <p:sldId id="333" r:id="rId4"/>
    <p:sldId id="334" r:id="rId5"/>
    <p:sldId id="316" r:id="rId6"/>
    <p:sldId id="339" r:id="rId7"/>
    <p:sldId id="344" r:id="rId8"/>
    <p:sldId id="299" r:id="rId9"/>
    <p:sldId id="300" r:id="rId10"/>
    <p:sldId id="302" r:id="rId11"/>
    <p:sldId id="304" r:id="rId12"/>
    <p:sldId id="335" r:id="rId13"/>
    <p:sldId id="336" r:id="rId14"/>
    <p:sldId id="305" r:id="rId15"/>
    <p:sldId id="306" r:id="rId16"/>
    <p:sldId id="307" r:id="rId17"/>
    <p:sldId id="337" r:id="rId18"/>
    <p:sldId id="338" r:id="rId19"/>
    <p:sldId id="308" r:id="rId20"/>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autoAdjust="0"/>
    <p:restoredTop sz="93973" autoAdjust="0"/>
  </p:normalViewPr>
  <p:slideViewPr>
    <p:cSldViewPr snapToGrid="0">
      <p:cViewPr varScale="1">
        <p:scale>
          <a:sx n="43" d="100"/>
          <a:sy n="43" d="100"/>
        </p:scale>
        <p:origin x="53" y="6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772D55AA-60FC-40F2-96AF-0702BA566163}" type="datetimeFigureOut">
              <a:rPr lang="en-US" smtClean="0"/>
              <a:t>9/24/2024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CFC9C070-A9B8-458A-B39E-A02D9FB84791}" type="slidenum">
              <a:rPr lang="en-US" smtClean="0"/>
              <a:t>‹#›</a:t>
            </a:fld>
            <a:endParaRPr lang="en-US"/>
          </a:p>
        </p:txBody>
      </p:sp>
    </p:spTree>
    <p:extLst>
      <p:ext uri="{BB962C8B-B14F-4D97-AF65-F5344CB8AC3E}">
        <p14:creationId xmlns:p14="http://schemas.microsoft.com/office/powerpoint/2010/main" val="4056638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1.png"/><Relationship Id="rId1" Type="http://schemas.openxmlformats.org/officeDocument/2006/relationships/slideMaster" Target="../slideMasters/slideMaster1.xml"/><Relationship Id="rId4" Type="http://schemas.openxmlformats.org/officeDocument/2006/relationships/image" Target="../media/image8.emf"/></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1.png"/><Relationship Id="rId1" Type="http://schemas.openxmlformats.org/officeDocument/2006/relationships/slideMaster" Target="../slideMasters/slideMaster1.xml"/><Relationship Id="rId4" Type="http://schemas.openxmlformats.org/officeDocument/2006/relationships/image" Target="../media/image8.emf"/></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1.png"/><Relationship Id="rId1" Type="http://schemas.openxmlformats.org/officeDocument/2006/relationships/slideMaster" Target="../slideMasters/slideMaster1.xml"/><Relationship Id="rId4" Type="http://schemas.openxmlformats.org/officeDocument/2006/relationships/image" Target="../media/image8.emf"/></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jpe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3.jpe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ver (Dark)">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F114C79-397B-474F-A614-5CB484830372}"/>
              </a:ext>
            </a:extLst>
          </p:cNvPr>
          <p:cNvPicPr>
            <a:picLocks noChangeAspect="1"/>
          </p:cNvPicPr>
          <p:nvPr/>
        </p:nvPicPr>
        <p:blipFill>
          <a:blip r:embed="rId2"/>
          <a:srcRect/>
          <a:stretch>
            <a:fillRect/>
          </a:stretch>
        </p:blipFill>
        <p:spPr>
          <a:xfrm>
            <a:off x="4199789" y="1389723"/>
            <a:ext cx="3792427" cy="1103371"/>
          </a:xfrm>
          <a:prstGeom prst="rect">
            <a:avLst/>
          </a:prstGeom>
        </p:spPr>
      </p:pic>
      <p:cxnSp>
        <p:nvCxnSpPr>
          <p:cNvPr id="4" name="Straight Connector 3">
            <a:extLst>
              <a:ext uri="{FF2B5EF4-FFF2-40B4-BE49-F238E27FC236}">
                <a16:creationId xmlns:a16="http://schemas.microsoft.com/office/drawing/2014/main" id="{A65828E6-D78D-8843-80C1-8C4E3685AADE}"/>
              </a:ext>
            </a:extLst>
          </p:cNvPr>
          <p:cNvCxnSpPr/>
          <p:nvPr/>
        </p:nvCxnSpPr>
        <p:spPr>
          <a:xfrm>
            <a:off x="5929744" y="2781663"/>
            <a:ext cx="332509" cy="0"/>
          </a:xfrm>
          <a:prstGeom prst="line">
            <a:avLst/>
          </a:prstGeom>
          <a:ln w="19050">
            <a:solidFill>
              <a:srgbClr val="DF813D"/>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F7E1E9A3-B3C5-3D4D-894B-DE976ACB23C2}"/>
              </a:ext>
            </a:extLst>
          </p:cNvPr>
          <p:cNvSpPr txBox="1"/>
          <p:nvPr/>
        </p:nvSpPr>
        <p:spPr>
          <a:xfrm>
            <a:off x="3641282" y="4824148"/>
            <a:ext cx="4909428" cy="475387"/>
          </a:xfrm>
          <a:prstGeom prst="rect">
            <a:avLst/>
          </a:prstGeom>
          <a:noFill/>
        </p:spPr>
        <p:txBody>
          <a:bodyPr wrap="square" rtlCol="0">
            <a:spAutoFit/>
          </a:bodyPr>
          <a:lstStyle/>
          <a:p>
            <a:pPr algn="ctr"/>
            <a:r>
              <a:rPr lang="en-US" sz="2489" baseline="0">
                <a:solidFill>
                  <a:schemeClr val="tx1"/>
                </a:solidFill>
                <a:latin typeface="Georgia" panose="02040502050405020303" pitchFamily="18" charset="0"/>
              </a:rPr>
              <a:t>We represent </a:t>
            </a:r>
            <a:r>
              <a:rPr lang="en-US" sz="2489" b="1" i="1" baseline="0">
                <a:solidFill>
                  <a:schemeClr val="tx1"/>
                </a:solidFill>
                <a:latin typeface="Georgia" panose="02040502050405020303" pitchFamily="18" charset="0"/>
              </a:rPr>
              <a:t>what’s next.</a:t>
            </a:r>
          </a:p>
        </p:txBody>
      </p:sp>
      <p:sp>
        <p:nvSpPr>
          <p:cNvPr id="10" name="Text Placeholder 9">
            <a:extLst>
              <a:ext uri="{FF2B5EF4-FFF2-40B4-BE49-F238E27FC236}">
                <a16:creationId xmlns:a16="http://schemas.microsoft.com/office/drawing/2014/main" id="{CD03838C-763C-7E40-A57C-7848B6FD4CBC}"/>
              </a:ext>
            </a:extLst>
          </p:cNvPr>
          <p:cNvSpPr>
            <a:spLocks noGrp="1"/>
          </p:cNvSpPr>
          <p:nvPr>
            <p:ph type="body" sz="quarter" idx="10" hasCustomPrompt="1"/>
          </p:nvPr>
        </p:nvSpPr>
        <p:spPr>
          <a:xfrm>
            <a:off x="3705408" y="3080770"/>
            <a:ext cx="4781183" cy="576821"/>
          </a:xfrm>
        </p:spPr>
        <p:txBody>
          <a:bodyPr>
            <a:normAutofit/>
          </a:bodyPr>
          <a:lstStyle>
            <a:lvl1pPr marL="0" indent="0" algn="ctr">
              <a:buNone/>
              <a:defRPr sz="2500" baseline="0">
                <a:latin typeface="Franklin Gothic Book" panose="020B0503020102020204" pitchFamily="34" charset="0"/>
              </a:defRPr>
            </a:lvl1pPr>
            <a:lvl2pPr marL="457200" indent="0">
              <a:buNone/>
              <a:defRPr/>
            </a:lvl2pPr>
          </a:lstStyle>
          <a:p>
            <a:pPr lvl="0"/>
            <a:r>
              <a:rPr lang="en-US" dirty="0"/>
              <a:t>Title of document here</a:t>
            </a:r>
          </a:p>
        </p:txBody>
      </p:sp>
      <p:sp>
        <p:nvSpPr>
          <p:cNvPr id="11" name="Text Placeholder 9">
            <a:extLst>
              <a:ext uri="{FF2B5EF4-FFF2-40B4-BE49-F238E27FC236}">
                <a16:creationId xmlns:a16="http://schemas.microsoft.com/office/drawing/2014/main" id="{45D9622F-A833-2845-9BC6-D555E2113D7B}"/>
              </a:ext>
            </a:extLst>
          </p:cNvPr>
          <p:cNvSpPr>
            <a:spLocks noGrp="1"/>
          </p:cNvSpPr>
          <p:nvPr>
            <p:ph type="body" sz="quarter" idx="11" hasCustomPrompt="1"/>
          </p:nvPr>
        </p:nvSpPr>
        <p:spPr>
          <a:xfrm>
            <a:off x="4275134" y="3856932"/>
            <a:ext cx="3641725" cy="348224"/>
          </a:xfrm>
        </p:spPr>
        <p:txBody>
          <a:bodyPr>
            <a:normAutofit/>
          </a:bodyPr>
          <a:lstStyle>
            <a:lvl1pPr marL="0" indent="0" algn="ctr">
              <a:buNone/>
              <a:defRPr sz="1400" cap="none" baseline="0">
                <a:latin typeface="Franklin Gothic Book" panose="020B0503020102020204" pitchFamily="34" charset="0"/>
              </a:defRPr>
            </a:lvl1pPr>
            <a:lvl2pPr marL="457200" indent="0">
              <a:buNone/>
              <a:defRPr/>
            </a:lvl2pPr>
          </a:lstStyle>
          <a:p>
            <a:pPr lvl="0"/>
            <a:r>
              <a:rPr lang="en-US"/>
              <a:t>Date Here</a:t>
            </a:r>
          </a:p>
        </p:txBody>
      </p:sp>
      <p:pic>
        <p:nvPicPr>
          <p:cNvPr id="9" name="Picture 8">
            <a:extLst>
              <a:ext uri="{FF2B5EF4-FFF2-40B4-BE49-F238E27FC236}">
                <a16:creationId xmlns:a16="http://schemas.microsoft.com/office/drawing/2014/main" id="{32AD549B-3ED3-BD46-A580-85CE27BD14A4}"/>
              </a:ext>
            </a:extLst>
          </p:cNvPr>
          <p:cNvPicPr>
            <a:picLocks noChangeAspect="1"/>
          </p:cNvPicPr>
          <p:nvPr/>
        </p:nvPicPr>
        <p:blipFill>
          <a:blip r:embed="rId3"/>
          <a:srcRect/>
          <a:stretch>
            <a:fillRect/>
          </a:stretch>
        </p:blipFill>
        <p:spPr>
          <a:xfrm>
            <a:off x="0" y="6709450"/>
            <a:ext cx="12192000" cy="155643"/>
          </a:xfrm>
          <a:prstGeom prst="rect">
            <a:avLst/>
          </a:prstGeom>
        </p:spPr>
      </p:pic>
    </p:spTree>
    <p:extLst>
      <p:ext uri="{BB962C8B-B14F-4D97-AF65-F5344CB8AC3E}">
        <p14:creationId xmlns:p14="http://schemas.microsoft.com/office/powerpoint/2010/main" val="330426760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1_Circle Graphic (Dark)">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838200" y="365125"/>
            <a:ext cx="10515600" cy="1325563"/>
          </a:xfrm>
          <a:prstGeom prst="rect">
            <a:avLst/>
          </a:prstGeom>
        </p:spPr>
        <p:txBody>
          <a:bodyPr/>
          <a:lstStyle/>
          <a:p>
            <a:r>
              <a:rPr lang="en-US" dirty="0"/>
              <a:t>You can also split your content</a:t>
            </a:r>
          </a:p>
        </p:txBody>
      </p:sp>
      <p:pic>
        <p:nvPicPr>
          <p:cNvPr id="38" name="Picture 37">
            <a:extLst>
              <a:ext uri="{FF2B5EF4-FFF2-40B4-BE49-F238E27FC236}">
                <a16:creationId xmlns:a16="http://schemas.microsoft.com/office/drawing/2014/main" id="{1EFA29DB-5A49-6447-921F-6E1D79F896D3}"/>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195200" y="6439632"/>
            <a:ext cx="1858139" cy="100177"/>
          </a:xfrm>
          <a:prstGeom prst="rect">
            <a:avLst/>
          </a:prstGeom>
        </p:spPr>
      </p:pic>
      <p:cxnSp>
        <p:nvCxnSpPr>
          <p:cNvPr id="41" name="Straight Connector 40">
            <a:extLst>
              <a:ext uri="{FF2B5EF4-FFF2-40B4-BE49-F238E27FC236}">
                <a16:creationId xmlns:a16="http://schemas.microsoft.com/office/drawing/2014/main" id="{37BCB5FB-35C0-7F43-8AA8-71A7DCCFF644}"/>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pic>
        <p:nvPicPr>
          <p:cNvPr id="37" name="Picture 36">
            <a:extLst>
              <a:ext uri="{FF2B5EF4-FFF2-40B4-BE49-F238E27FC236}">
                <a16:creationId xmlns:a16="http://schemas.microsoft.com/office/drawing/2014/main" id="{D60DCF6A-699C-1A4B-8D63-596AD4344925}"/>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b="-1"/>
          <a:stretch/>
        </p:blipFill>
        <p:spPr>
          <a:xfrm>
            <a:off x="0" y="6700827"/>
            <a:ext cx="12192000" cy="157173"/>
          </a:xfrm>
          <a:prstGeom prst="rect">
            <a:avLst/>
          </a:prstGeom>
        </p:spPr>
      </p:pic>
      <p:pic>
        <p:nvPicPr>
          <p:cNvPr id="39" name="Picture 38">
            <a:extLst>
              <a:ext uri="{FF2B5EF4-FFF2-40B4-BE49-F238E27FC236}">
                <a16:creationId xmlns:a16="http://schemas.microsoft.com/office/drawing/2014/main" id="{BDA495CF-B02C-F344-D3B2-1419D0B1D639}"/>
              </a:ext>
            </a:extLst>
          </p:cNvPr>
          <p:cNvPicPr>
            <a:picLocks noChangeAspect="1"/>
          </p:cNvPicPr>
          <p:nvPr/>
        </p:nvPicPr>
        <p:blipFill>
          <a:blip r:embed="rId4"/>
          <a:srcRect/>
          <a:stretch>
            <a:fillRect/>
          </a:stretch>
        </p:blipFill>
        <p:spPr>
          <a:xfrm>
            <a:off x="971013" y="1449296"/>
            <a:ext cx="339425" cy="67885"/>
          </a:xfrm>
          <a:prstGeom prst="rect">
            <a:avLst/>
          </a:prstGeom>
        </p:spPr>
      </p:pic>
      <p:sp>
        <p:nvSpPr>
          <p:cNvPr id="42" name="Text Placeholder 5">
            <a:extLst>
              <a:ext uri="{FF2B5EF4-FFF2-40B4-BE49-F238E27FC236}">
                <a16:creationId xmlns:a16="http://schemas.microsoft.com/office/drawing/2014/main" id="{C3356137-2A75-96F9-A1B4-F7B24FB243B2}"/>
              </a:ext>
            </a:extLst>
          </p:cNvPr>
          <p:cNvSpPr>
            <a:spLocks noGrp="1"/>
          </p:cNvSpPr>
          <p:nvPr>
            <p:ph type="body" sz="quarter" idx="18"/>
          </p:nvPr>
        </p:nvSpPr>
        <p:spPr>
          <a:xfrm>
            <a:off x="838198" y="1880858"/>
            <a:ext cx="5181600" cy="4045279"/>
          </a:xfrm>
          <a:solidFill>
            <a:schemeClr val="tx1">
              <a:alpha val="10000"/>
            </a:schemeClr>
          </a:solidFill>
          <a:ln>
            <a:noFill/>
          </a:ln>
        </p:spPr>
        <p:txBody>
          <a:bodyPr spcFirstLastPara="1" wrap="square" lIns="1828800" tIns="121900" rIns="121900" bIns="121900" anchor="t" anchorCtr="0">
            <a:noAutofit/>
          </a:bodyPr>
          <a:lstStyle>
            <a:lvl1pPr algn="l">
              <a:defRPr lang="en-US" sz="100" dirty="0">
                <a:solidFill>
                  <a:schemeClr val="tx1">
                    <a:alpha val="10000"/>
                  </a:schemeClr>
                </a:solidFill>
                <a:ea typeface="Ubuntu"/>
                <a:cs typeface="Ubuntu"/>
              </a:defRPr>
            </a:lvl1pPr>
          </a:lstStyle>
          <a:p>
            <a:pPr marL="0" lvl="0" algn="r">
              <a:buClr>
                <a:schemeClr val="dk1"/>
              </a:buClr>
              <a:buSzPts val="1100"/>
            </a:pPr>
            <a:r>
              <a:rPr lang="en-US"/>
              <a:t>Edit Master text styles</a:t>
            </a:r>
          </a:p>
        </p:txBody>
      </p:sp>
      <p:sp>
        <p:nvSpPr>
          <p:cNvPr id="43" name="Text Placeholder 5">
            <a:extLst>
              <a:ext uri="{FF2B5EF4-FFF2-40B4-BE49-F238E27FC236}">
                <a16:creationId xmlns:a16="http://schemas.microsoft.com/office/drawing/2014/main" id="{76BB4C26-8482-9B8D-942F-9E8E6D696B8D}"/>
              </a:ext>
            </a:extLst>
          </p:cNvPr>
          <p:cNvSpPr>
            <a:spLocks noGrp="1"/>
          </p:cNvSpPr>
          <p:nvPr>
            <p:ph type="body" sz="quarter" idx="19"/>
          </p:nvPr>
        </p:nvSpPr>
        <p:spPr>
          <a:xfrm>
            <a:off x="6172198" y="1880858"/>
            <a:ext cx="5181600" cy="4045279"/>
          </a:xfrm>
          <a:solidFill>
            <a:schemeClr val="tx1">
              <a:alpha val="10000"/>
            </a:schemeClr>
          </a:solidFill>
          <a:ln>
            <a:noFill/>
          </a:ln>
        </p:spPr>
        <p:txBody>
          <a:bodyPr spcFirstLastPara="1" vert="horz" wrap="square" lIns="1828800" tIns="121900" rIns="121900" bIns="121900" rtlCol="0" anchor="t" anchorCtr="0">
            <a:noAutofit/>
          </a:bodyPr>
          <a:lstStyle>
            <a:lvl1pPr>
              <a:defRPr lang="en-US" sz="100" dirty="0">
                <a:solidFill>
                  <a:schemeClr val="tx1">
                    <a:alpha val="10000"/>
                  </a:schemeClr>
                </a:solidFill>
                <a:ea typeface="Ubuntu"/>
                <a:cs typeface="Ubuntu"/>
              </a:defRPr>
            </a:lvl1pPr>
          </a:lstStyle>
          <a:p>
            <a:pPr marL="0" lvl="0" algn="r">
              <a:buClr>
                <a:schemeClr val="dk1"/>
              </a:buClr>
              <a:buSzPts val="1100"/>
            </a:pPr>
            <a:r>
              <a:rPr lang="en-US"/>
              <a:t>Edit Master text styles</a:t>
            </a:r>
          </a:p>
        </p:txBody>
      </p:sp>
      <p:sp>
        <p:nvSpPr>
          <p:cNvPr id="44" name="Text Placeholder 13">
            <a:extLst>
              <a:ext uri="{FF2B5EF4-FFF2-40B4-BE49-F238E27FC236}">
                <a16:creationId xmlns:a16="http://schemas.microsoft.com/office/drawing/2014/main" id="{97AC6675-1B71-64F2-F17A-960E5CD387B2}"/>
              </a:ext>
            </a:extLst>
          </p:cNvPr>
          <p:cNvSpPr>
            <a:spLocks noGrp="1"/>
          </p:cNvSpPr>
          <p:nvPr>
            <p:ph type="body" sz="quarter" idx="12" hasCustomPrompt="1"/>
          </p:nvPr>
        </p:nvSpPr>
        <p:spPr>
          <a:xfrm>
            <a:off x="838200" y="2470503"/>
            <a:ext cx="5181600" cy="3478213"/>
          </a:xfrm>
        </p:spPr>
        <p:txBody>
          <a:bodyPr lIns="144000"/>
          <a:lstStyle>
            <a:lvl1pPr marL="0" indent="0">
              <a:buNone/>
              <a:defRPr cap="none" baseline="0">
                <a:solidFill>
                  <a:schemeClr val="tx1"/>
                </a:solidFill>
                <a:latin typeface="Franklin Gothic Book" panose="020B0503020102020204" pitchFamily="34" charset="0"/>
              </a:defRPr>
            </a:lvl1pPr>
          </a:lstStyle>
          <a:p>
            <a:pPr lvl="0"/>
            <a:r>
              <a:rPr lang="en-US" dirty="0"/>
              <a:t>Splitting content is ideal when you are sharing two choices/ideas/concepts.</a:t>
            </a:r>
          </a:p>
        </p:txBody>
      </p:sp>
      <p:sp>
        <p:nvSpPr>
          <p:cNvPr id="45" name="Text Placeholder 13">
            <a:extLst>
              <a:ext uri="{FF2B5EF4-FFF2-40B4-BE49-F238E27FC236}">
                <a16:creationId xmlns:a16="http://schemas.microsoft.com/office/drawing/2014/main" id="{8E0AFC7C-518F-4F6B-545E-3DAD588EFC77}"/>
              </a:ext>
            </a:extLst>
          </p:cNvPr>
          <p:cNvSpPr>
            <a:spLocks noGrp="1"/>
          </p:cNvSpPr>
          <p:nvPr>
            <p:ph type="body" sz="quarter" idx="13" hasCustomPrompt="1"/>
          </p:nvPr>
        </p:nvSpPr>
        <p:spPr>
          <a:xfrm>
            <a:off x="6172202" y="2470502"/>
            <a:ext cx="5181600" cy="3478213"/>
          </a:xfrm>
        </p:spPr>
        <p:txBody>
          <a:bodyPr lIns="144000"/>
          <a:lstStyle>
            <a:lvl1pPr marL="0" indent="0">
              <a:buNone/>
              <a:defRPr cap="none" baseline="0">
                <a:latin typeface="Franklin Gothic Book" panose="020B0503020102020204" pitchFamily="34" charset="0"/>
              </a:defRPr>
            </a:lvl1pPr>
          </a:lstStyle>
          <a:p>
            <a:pPr lvl="0"/>
            <a:r>
              <a:rPr lang="en-US" dirty="0"/>
              <a:t>It helps the reader better distinguish between two ideas.</a:t>
            </a:r>
          </a:p>
        </p:txBody>
      </p:sp>
      <p:pic>
        <p:nvPicPr>
          <p:cNvPr id="46" name="Picture 45">
            <a:extLst>
              <a:ext uri="{FF2B5EF4-FFF2-40B4-BE49-F238E27FC236}">
                <a16:creationId xmlns:a16="http://schemas.microsoft.com/office/drawing/2014/main" id="{8489E697-8B57-C1FD-7C41-4932A7D1AEA5}"/>
              </a:ext>
            </a:extLst>
          </p:cNvPr>
          <p:cNvPicPr>
            <a:picLocks noChangeAspect="1"/>
          </p:cNvPicPr>
          <p:nvPr/>
        </p:nvPicPr>
        <p:blipFill>
          <a:blip r:embed="rId4"/>
          <a:srcRect/>
          <a:stretch>
            <a:fillRect/>
          </a:stretch>
        </p:blipFill>
        <p:spPr>
          <a:xfrm>
            <a:off x="971013" y="1449296"/>
            <a:ext cx="339425" cy="67885"/>
          </a:xfrm>
          <a:prstGeom prst="rect">
            <a:avLst/>
          </a:prstGeom>
        </p:spPr>
      </p:pic>
      <p:sp>
        <p:nvSpPr>
          <p:cNvPr id="47" name="Text Placeholder 6">
            <a:extLst>
              <a:ext uri="{FF2B5EF4-FFF2-40B4-BE49-F238E27FC236}">
                <a16:creationId xmlns:a16="http://schemas.microsoft.com/office/drawing/2014/main" id="{9A3D6AF8-7626-1EA0-119F-8A7FDB077A6D}"/>
              </a:ext>
            </a:extLst>
          </p:cNvPr>
          <p:cNvSpPr>
            <a:spLocks noGrp="1"/>
          </p:cNvSpPr>
          <p:nvPr>
            <p:ph type="body" sz="quarter" idx="16" hasCustomPrompt="1"/>
          </p:nvPr>
        </p:nvSpPr>
        <p:spPr>
          <a:xfrm>
            <a:off x="838200" y="2016570"/>
            <a:ext cx="5181600" cy="407987"/>
          </a:xfrm>
        </p:spPr>
        <p:txBody>
          <a:bodyPr lIns="144000">
            <a:noAutofit/>
          </a:bodyPr>
          <a:lstStyle>
            <a:lvl1pPr marL="0" indent="0">
              <a:buNone/>
              <a:defRPr sz="2400" baseline="0">
                <a:solidFill>
                  <a:schemeClr val="tx1"/>
                </a:solidFill>
                <a:latin typeface="Franklin Gothic Medium" panose="020B0603020102020204" pitchFamily="34" charset="0"/>
              </a:defRPr>
            </a:lvl1pPr>
          </a:lstStyle>
          <a:p>
            <a:pPr lvl="0"/>
            <a:r>
              <a:rPr lang="en-US" dirty="0"/>
              <a:t>Content 1</a:t>
            </a:r>
          </a:p>
        </p:txBody>
      </p:sp>
      <p:sp>
        <p:nvSpPr>
          <p:cNvPr id="48" name="Text Placeholder 6">
            <a:extLst>
              <a:ext uri="{FF2B5EF4-FFF2-40B4-BE49-F238E27FC236}">
                <a16:creationId xmlns:a16="http://schemas.microsoft.com/office/drawing/2014/main" id="{721D1B32-43FB-D61B-6D36-92FDDB1FA844}"/>
              </a:ext>
            </a:extLst>
          </p:cNvPr>
          <p:cNvSpPr>
            <a:spLocks noGrp="1"/>
          </p:cNvSpPr>
          <p:nvPr>
            <p:ph type="body" sz="quarter" idx="17" hasCustomPrompt="1"/>
          </p:nvPr>
        </p:nvSpPr>
        <p:spPr>
          <a:xfrm>
            <a:off x="6172202" y="2018656"/>
            <a:ext cx="5181600" cy="407987"/>
          </a:xfrm>
        </p:spPr>
        <p:txBody>
          <a:bodyPr lIns="144000">
            <a:noAutofit/>
          </a:bodyPr>
          <a:lstStyle>
            <a:lvl1pPr marL="0" indent="0">
              <a:buNone/>
              <a:defRPr sz="2400" baseline="0">
                <a:solidFill>
                  <a:schemeClr val="tx1"/>
                </a:solidFill>
                <a:latin typeface="Franklin Gothic Medium" panose="020B0603020102020204" pitchFamily="34" charset="0"/>
              </a:defRPr>
            </a:lvl1pPr>
          </a:lstStyle>
          <a:p>
            <a:pPr lvl="0"/>
            <a:r>
              <a:rPr lang="en-US" dirty="0"/>
              <a:t>CONTENT 2</a:t>
            </a:r>
          </a:p>
        </p:txBody>
      </p:sp>
      <p:sp>
        <p:nvSpPr>
          <p:cNvPr id="16" name="Text Placeholder 6">
            <a:extLst>
              <a:ext uri="{FF2B5EF4-FFF2-40B4-BE49-F238E27FC236}">
                <a16:creationId xmlns:a16="http://schemas.microsoft.com/office/drawing/2014/main" id="{F6F2F4D6-362E-5C4C-779A-EFC57396ABF3}"/>
              </a:ext>
            </a:extLst>
          </p:cNvPr>
          <p:cNvSpPr>
            <a:spLocks noGrp="1"/>
          </p:cNvSpPr>
          <p:nvPr>
            <p:ph type="body" sz="quarter" idx="20"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17" name="Straight Connector 16">
            <a:extLst>
              <a:ext uri="{FF2B5EF4-FFF2-40B4-BE49-F238E27FC236}">
                <a16:creationId xmlns:a16="http://schemas.microsoft.com/office/drawing/2014/main" id="{508A6168-8B5C-7F88-A0F6-9CD079878A23}"/>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8" name="Slide Number Placeholder 4">
            <a:extLst>
              <a:ext uri="{FF2B5EF4-FFF2-40B4-BE49-F238E27FC236}">
                <a16:creationId xmlns:a16="http://schemas.microsoft.com/office/drawing/2014/main" id="{0193CA5A-B58A-A2A2-8EE8-645CF94C2658}"/>
              </a:ext>
            </a:extLst>
          </p:cNvPr>
          <p:cNvSpPr>
            <a:spLocks noGrp="1"/>
          </p:cNvSpPr>
          <p:nvPr>
            <p:ph type="sldNum" sz="quarter" idx="21"/>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1148475743"/>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hree Column (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838200" y="365125"/>
            <a:ext cx="10515600" cy="1325563"/>
          </a:xfrm>
          <a:prstGeom prst="rect">
            <a:avLst/>
          </a:prstGeom>
        </p:spPr>
        <p:txBody>
          <a:bodyPr/>
          <a:lstStyle/>
          <a:p>
            <a:r>
              <a:rPr lang="en-US"/>
              <a:t>Split content into three columns</a:t>
            </a:r>
          </a:p>
        </p:txBody>
      </p:sp>
      <p:sp>
        <p:nvSpPr>
          <p:cNvPr id="16" name="Text Placeholder 13">
            <a:extLst>
              <a:ext uri="{FF2B5EF4-FFF2-40B4-BE49-F238E27FC236}">
                <a16:creationId xmlns:a16="http://schemas.microsoft.com/office/drawing/2014/main" id="{7B1F48C6-ECC7-D549-839A-C6CDEA87D649}"/>
              </a:ext>
            </a:extLst>
          </p:cNvPr>
          <p:cNvSpPr>
            <a:spLocks noGrp="1"/>
          </p:cNvSpPr>
          <p:nvPr>
            <p:ph type="body" sz="quarter" idx="14" hasCustomPrompt="1"/>
          </p:nvPr>
        </p:nvSpPr>
        <p:spPr>
          <a:xfrm>
            <a:off x="838200" y="2448418"/>
            <a:ext cx="3201364" cy="3790336"/>
          </a:xfrm>
        </p:spPr>
        <p:txBody>
          <a:bodyPr/>
          <a:lstStyle>
            <a:lvl1pPr marL="0" indent="0">
              <a:buNone/>
              <a:defRPr cap="none" baseline="0">
                <a:latin typeface="Franklin Gothic Book" panose="020B0503020102020204" pitchFamily="34" charset="0"/>
              </a:defRPr>
            </a:lvl1pPr>
          </a:lstStyle>
          <a:p>
            <a:pPr lvl="0"/>
            <a:r>
              <a:rPr lang="en-US"/>
              <a:t>Uses the same principle as splitting into two columns.</a:t>
            </a:r>
          </a:p>
        </p:txBody>
      </p:sp>
      <p:sp>
        <p:nvSpPr>
          <p:cNvPr id="17" name="Text Placeholder 13">
            <a:extLst>
              <a:ext uri="{FF2B5EF4-FFF2-40B4-BE49-F238E27FC236}">
                <a16:creationId xmlns:a16="http://schemas.microsoft.com/office/drawing/2014/main" id="{D1D3DF43-11E4-B641-81AC-4085AFF27750}"/>
              </a:ext>
            </a:extLst>
          </p:cNvPr>
          <p:cNvSpPr>
            <a:spLocks noGrp="1"/>
          </p:cNvSpPr>
          <p:nvPr>
            <p:ph type="body" sz="quarter" idx="15" hasCustomPrompt="1"/>
          </p:nvPr>
        </p:nvSpPr>
        <p:spPr>
          <a:xfrm>
            <a:off x="4410920" y="2448418"/>
            <a:ext cx="3201364" cy="3790336"/>
          </a:xfrm>
        </p:spPr>
        <p:txBody>
          <a:bodyPr/>
          <a:lstStyle>
            <a:lvl1pPr marL="0" indent="0">
              <a:buNone/>
              <a:defRPr cap="none" baseline="0">
                <a:latin typeface="Franklin Gothic Book" panose="020B0503020102020204" pitchFamily="34" charset="0"/>
              </a:defRPr>
            </a:lvl1pPr>
          </a:lstStyle>
          <a:p>
            <a:pPr lvl="0"/>
            <a:r>
              <a:rPr lang="en-US"/>
              <a:t>Help the reader compare 3 concepts, choices or steps.</a:t>
            </a:r>
          </a:p>
        </p:txBody>
      </p:sp>
      <p:sp>
        <p:nvSpPr>
          <p:cNvPr id="18" name="Text Placeholder 13">
            <a:extLst>
              <a:ext uri="{FF2B5EF4-FFF2-40B4-BE49-F238E27FC236}">
                <a16:creationId xmlns:a16="http://schemas.microsoft.com/office/drawing/2014/main" id="{B983210A-1A41-384C-84B4-79BC63B895AA}"/>
              </a:ext>
            </a:extLst>
          </p:cNvPr>
          <p:cNvSpPr>
            <a:spLocks noGrp="1"/>
          </p:cNvSpPr>
          <p:nvPr>
            <p:ph type="body" sz="quarter" idx="16" hasCustomPrompt="1"/>
          </p:nvPr>
        </p:nvSpPr>
        <p:spPr>
          <a:xfrm>
            <a:off x="7977853" y="2448379"/>
            <a:ext cx="3201364" cy="3790336"/>
          </a:xfrm>
        </p:spPr>
        <p:txBody>
          <a:bodyPr/>
          <a:lstStyle>
            <a:lvl1pPr marL="0" indent="0">
              <a:buNone/>
              <a:defRPr cap="none" baseline="0">
                <a:latin typeface="Franklin Gothic Book" panose="020B0503020102020204" pitchFamily="34" charset="0"/>
              </a:defRPr>
            </a:lvl1pPr>
          </a:lstStyle>
          <a:p>
            <a:pPr lvl="0"/>
            <a:r>
              <a:rPr lang="en-US"/>
              <a:t>With narrower columns you will want less text for each concept.</a:t>
            </a:r>
          </a:p>
        </p:txBody>
      </p:sp>
      <p:pic>
        <p:nvPicPr>
          <p:cNvPr id="19" name="Picture 18">
            <a:extLst>
              <a:ext uri="{FF2B5EF4-FFF2-40B4-BE49-F238E27FC236}">
                <a16:creationId xmlns:a16="http://schemas.microsoft.com/office/drawing/2014/main" id="{B59A0AC0-17CC-4449-A55E-C88C5F7F8696}"/>
              </a:ext>
            </a:extLst>
          </p:cNvPr>
          <p:cNvPicPr>
            <a:picLocks noChangeAspect="1"/>
          </p:cNvPicPr>
          <p:nvPr/>
        </p:nvPicPr>
        <p:blipFill>
          <a:blip r:embed="rId2"/>
          <a:srcRect/>
          <a:stretch>
            <a:fillRect/>
          </a:stretch>
        </p:blipFill>
        <p:spPr>
          <a:xfrm>
            <a:off x="971013" y="1449296"/>
            <a:ext cx="339425" cy="67885"/>
          </a:xfrm>
          <a:prstGeom prst="rect">
            <a:avLst/>
          </a:prstGeom>
        </p:spPr>
      </p:pic>
      <p:sp>
        <p:nvSpPr>
          <p:cNvPr id="20" name="Text Placeholder 6">
            <a:extLst>
              <a:ext uri="{FF2B5EF4-FFF2-40B4-BE49-F238E27FC236}">
                <a16:creationId xmlns:a16="http://schemas.microsoft.com/office/drawing/2014/main" id="{23797BFF-7A02-274A-83B6-121B897BF37E}"/>
              </a:ext>
            </a:extLst>
          </p:cNvPr>
          <p:cNvSpPr>
            <a:spLocks noGrp="1"/>
          </p:cNvSpPr>
          <p:nvPr>
            <p:ph type="body" sz="quarter" idx="18" hasCustomPrompt="1"/>
          </p:nvPr>
        </p:nvSpPr>
        <p:spPr>
          <a:xfrm>
            <a:off x="838200" y="1926258"/>
            <a:ext cx="3201364" cy="407987"/>
          </a:xfrm>
        </p:spPr>
        <p:txBody>
          <a:bodyPr>
            <a:noAutofit/>
          </a:bodyPr>
          <a:lstStyle>
            <a:lvl1pPr marL="0" indent="0">
              <a:buNone/>
              <a:defRPr sz="2400" baseline="0">
                <a:solidFill>
                  <a:srgbClr val="607B8A"/>
                </a:solidFill>
                <a:latin typeface="Franklin Gothic Medium" panose="020B0603020102020204" pitchFamily="34" charset="0"/>
              </a:defRPr>
            </a:lvl1pPr>
          </a:lstStyle>
          <a:p>
            <a:pPr lvl="0"/>
            <a:r>
              <a:rPr lang="en-US"/>
              <a:t>Content 1</a:t>
            </a:r>
          </a:p>
        </p:txBody>
      </p:sp>
      <p:sp>
        <p:nvSpPr>
          <p:cNvPr id="21" name="Text Placeholder 6">
            <a:extLst>
              <a:ext uri="{FF2B5EF4-FFF2-40B4-BE49-F238E27FC236}">
                <a16:creationId xmlns:a16="http://schemas.microsoft.com/office/drawing/2014/main" id="{99AE1603-AC9B-8D41-ADFE-B994CB80FB61}"/>
              </a:ext>
            </a:extLst>
          </p:cNvPr>
          <p:cNvSpPr>
            <a:spLocks noGrp="1"/>
          </p:cNvSpPr>
          <p:nvPr>
            <p:ph type="body" sz="quarter" idx="19" hasCustomPrompt="1"/>
          </p:nvPr>
        </p:nvSpPr>
        <p:spPr>
          <a:xfrm>
            <a:off x="4410920" y="1933528"/>
            <a:ext cx="3201364" cy="407987"/>
          </a:xfrm>
        </p:spPr>
        <p:txBody>
          <a:bodyPr>
            <a:noAutofit/>
          </a:bodyPr>
          <a:lstStyle>
            <a:lvl1pPr marL="0" indent="0">
              <a:buNone/>
              <a:defRPr sz="2400" baseline="0">
                <a:solidFill>
                  <a:srgbClr val="607B8A"/>
                </a:solidFill>
                <a:latin typeface="Franklin Gothic Medium" panose="020B0603020102020204" pitchFamily="34" charset="0"/>
              </a:defRPr>
            </a:lvl1pPr>
          </a:lstStyle>
          <a:p>
            <a:pPr lvl="0"/>
            <a:r>
              <a:rPr lang="en-US"/>
              <a:t>Content 2</a:t>
            </a:r>
          </a:p>
        </p:txBody>
      </p:sp>
      <p:sp>
        <p:nvSpPr>
          <p:cNvPr id="22" name="Text Placeholder 6">
            <a:extLst>
              <a:ext uri="{FF2B5EF4-FFF2-40B4-BE49-F238E27FC236}">
                <a16:creationId xmlns:a16="http://schemas.microsoft.com/office/drawing/2014/main" id="{0445875F-EFD0-FB40-882C-5E1B68E13A7A}"/>
              </a:ext>
            </a:extLst>
          </p:cNvPr>
          <p:cNvSpPr>
            <a:spLocks noGrp="1"/>
          </p:cNvSpPr>
          <p:nvPr>
            <p:ph type="body" sz="quarter" idx="20" hasCustomPrompt="1"/>
          </p:nvPr>
        </p:nvSpPr>
        <p:spPr>
          <a:xfrm>
            <a:off x="7977853" y="1926257"/>
            <a:ext cx="3201364" cy="407987"/>
          </a:xfrm>
        </p:spPr>
        <p:txBody>
          <a:bodyPr>
            <a:noAutofit/>
          </a:bodyPr>
          <a:lstStyle>
            <a:lvl1pPr marL="0" indent="0">
              <a:buNone/>
              <a:defRPr sz="2400" baseline="0">
                <a:solidFill>
                  <a:srgbClr val="607B8A"/>
                </a:solidFill>
                <a:latin typeface="Franklin Gothic Medium" panose="020B0603020102020204" pitchFamily="34" charset="0"/>
              </a:defRPr>
            </a:lvl1pPr>
          </a:lstStyle>
          <a:p>
            <a:pPr lvl="0"/>
            <a:r>
              <a:rPr lang="en-US"/>
              <a:t>Content 3</a:t>
            </a:r>
          </a:p>
        </p:txBody>
      </p:sp>
      <p:sp>
        <p:nvSpPr>
          <p:cNvPr id="13" name="Text Placeholder 6">
            <a:extLst>
              <a:ext uri="{FF2B5EF4-FFF2-40B4-BE49-F238E27FC236}">
                <a16:creationId xmlns:a16="http://schemas.microsoft.com/office/drawing/2014/main" id="{CDBDE809-6AE2-F98D-466F-D4AFDFC12AC9}"/>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23" name="Straight Connector 22">
            <a:extLst>
              <a:ext uri="{FF2B5EF4-FFF2-40B4-BE49-F238E27FC236}">
                <a16:creationId xmlns:a16="http://schemas.microsoft.com/office/drawing/2014/main" id="{17B74B10-A37B-6E0E-741A-7F50485F0B66}"/>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24" name="Slide Number Placeholder 4">
            <a:extLst>
              <a:ext uri="{FF2B5EF4-FFF2-40B4-BE49-F238E27FC236}">
                <a16:creationId xmlns:a16="http://schemas.microsoft.com/office/drawing/2014/main" id="{A1CD93E2-3BE7-7625-4E89-59D29B9B3F20}"/>
              </a:ext>
            </a:extLst>
          </p:cNvPr>
          <p:cNvSpPr>
            <a:spLocks noGrp="1"/>
          </p:cNvSpPr>
          <p:nvPr>
            <p:ph type="sldNum" sz="quarter" idx="12"/>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1770339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wo Column (Gr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838200" y="365125"/>
            <a:ext cx="10515600" cy="1325563"/>
          </a:xfrm>
          <a:prstGeom prst="rect">
            <a:avLst/>
          </a:prstGeom>
        </p:spPr>
        <p:txBody>
          <a:bodyPr/>
          <a:lstStyle/>
          <a:p>
            <a:r>
              <a:rPr lang="en-US" dirty="0"/>
              <a:t>Split content into three columns</a:t>
            </a:r>
          </a:p>
        </p:txBody>
      </p:sp>
      <p:pic>
        <p:nvPicPr>
          <p:cNvPr id="16" name="Picture 15">
            <a:extLst>
              <a:ext uri="{FF2B5EF4-FFF2-40B4-BE49-F238E27FC236}">
                <a16:creationId xmlns:a16="http://schemas.microsoft.com/office/drawing/2014/main" id="{0E2DD0A3-24B7-F240-86D2-DFE6C9A9BA12}"/>
              </a:ext>
            </a:extLst>
          </p:cNvPr>
          <p:cNvPicPr>
            <a:picLocks noChangeAspect="1"/>
          </p:cNvPicPr>
          <p:nvPr/>
        </p:nvPicPr>
        <p:blipFill>
          <a:blip r:embed="rId2"/>
          <a:srcRect/>
          <a:stretch>
            <a:fillRect/>
          </a:stretch>
        </p:blipFill>
        <p:spPr>
          <a:xfrm>
            <a:off x="971013" y="1449296"/>
            <a:ext cx="339425" cy="67885"/>
          </a:xfrm>
          <a:prstGeom prst="rect">
            <a:avLst/>
          </a:prstGeom>
        </p:spPr>
      </p:pic>
      <p:sp>
        <p:nvSpPr>
          <p:cNvPr id="19" name="Text Placeholder 6">
            <a:extLst>
              <a:ext uri="{FF2B5EF4-FFF2-40B4-BE49-F238E27FC236}">
                <a16:creationId xmlns:a16="http://schemas.microsoft.com/office/drawing/2014/main" id="{37A65839-04B3-CC56-8015-5F040C357F9C}"/>
              </a:ext>
            </a:extLst>
          </p:cNvPr>
          <p:cNvSpPr>
            <a:spLocks noGrp="1"/>
          </p:cNvSpPr>
          <p:nvPr>
            <p:ph type="body" sz="quarter" idx="15"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22" name="Straight Connector 21">
            <a:extLst>
              <a:ext uri="{FF2B5EF4-FFF2-40B4-BE49-F238E27FC236}">
                <a16:creationId xmlns:a16="http://schemas.microsoft.com/office/drawing/2014/main" id="{C7A084FD-6125-28CA-DF95-74A9B6C1F4D1}"/>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23" name="Slide Number Placeholder 4">
            <a:extLst>
              <a:ext uri="{FF2B5EF4-FFF2-40B4-BE49-F238E27FC236}">
                <a16:creationId xmlns:a16="http://schemas.microsoft.com/office/drawing/2014/main" id="{0BF6F2B5-47C1-5497-9E1F-5C5CFF1F1A72}"/>
              </a:ext>
            </a:extLst>
          </p:cNvPr>
          <p:cNvSpPr>
            <a:spLocks noGrp="1"/>
          </p:cNvSpPr>
          <p:nvPr>
            <p:ph type="sldNum" sz="quarter" idx="20"/>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
        <p:nvSpPr>
          <p:cNvPr id="13" name="Text Placeholder 5">
            <a:extLst>
              <a:ext uri="{FF2B5EF4-FFF2-40B4-BE49-F238E27FC236}">
                <a16:creationId xmlns:a16="http://schemas.microsoft.com/office/drawing/2014/main" id="{A22550CE-E9BA-F886-3DED-EAAA79AE8F45}"/>
              </a:ext>
            </a:extLst>
          </p:cNvPr>
          <p:cNvSpPr>
            <a:spLocks noGrp="1"/>
          </p:cNvSpPr>
          <p:nvPr>
            <p:ph type="body" sz="quarter" idx="21"/>
          </p:nvPr>
        </p:nvSpPr>
        <p:spPr>
          <a:xfrm>
            <a:off x="838198" y="1880858"/>
            <a:ext cx="3375950" cy="4045279"/>
          </a:xfrm>
          <a:solidFill>
            <a:schemeClr val="accent2">
              <a:lumMod val="20000"/>
              <a:lumOff val="80000"/>
            </a:schemeClr>
          </a:solidFill>
          <a:ln>
            <a:noFill/>
          </a:ln>
        </p:spPr>
        <p:txBody>
          <a:bodyPr spcFirstLastPara="1" wrap="square" lIns="121900" tIns="121900" rIns="1828800" bIns="121900" anchor="t" anchorCtr="0">
            <a:noAutofit/>
          </a:bodyPr>
          <a:lstStyle>
            <a:lvl1pPr marL="0" indent="0">
              <a:buNone/>
              <a:defRPr lang="en-US" sz="1867" dirty="0">
                <a:solidFill>
                  <a:srgbClr val="ECEDED"/>
                </a:solidFill>
                <a:ea typeface="Ubuntu"/>
                <a:cs typeface="Ubuntu"/>
              </a:defRPr>
            </a:lvl1pPr>
          </a:lstStyle>
          <a:p>
            <a:pPr marL="0" lvl="0"/>
            <a:r>
              <a:rPr lang="en-US"/>
              <a:t>Edit Master text styles</a:t>
            </a:r>
          </a:p>
        </p:txBody>
      </p:sp>
      <p:sp>
        <p:nvSpPr>
          <p:cNvPr id="17" name="Text Placeholder 13">
            <a:extLst>
              <a:ext uri="{FF2B5EF4-FFF2-40B4-BE49-F238E27FC236}">
                <a16:creationId xmlns:a16="http://schemas.microsoft.com/office/drawing/2014/main" id="{2E2F2A34-20CE-DECA-D08C-2C7F5AC06C7A}"/>
              </a:ext>
            </a:extLst>
          </p:cNvPr>
          <p:cNvSpPr>
            <a:spLocks noGrp="1"/>
          </p:cNvSpPr>
          <p:nvPr>
            <p:ph type="body" sz="quarter" idx="22" hasCustomPrompt="1"/>
          </p:nvPr>
        </p:nvSpPr>
        <p:spPr>
          <a:xfrm>
            <a:off x="838200" y="2470503"/>
            <a:ext cx="3375950" cy="3478213"/>
          </a:xfrm>
        </p:spPr>
        <p:txBody>
          <a:bodyPr lIns="144000"/>
          <a:lstStyle>
            <a:lvl1pPr marL="0" indent="0">
              <a:buNone/>
              <a:defRPr cap="none" baseline="0">
                <a:latin typeface="Franklin Gothic Book" panose="020B0503020102020204" pitchFamily="34" charset="0"/>
              </a:defRPr>
            </a:lvl1pPr>
          </a:lstStyle>
          <a:p>
            <a:pPr lvl="0"/>
            <a:r>
              <a:rPr lang="en-US" dirty="0"/>
              <a:t>Splitting content is ideal when you are sharing two choices/ideas/concepts.</a:t>
            </a:r>
          </a:p>
        </p:txBody>
      </p:sp>
      <p:sp>
        <p:nvSpPr>
          <p:cNvPr id="24" name="Text Placeholder 6">
            <a:extLst>
              <a:ext uri="{FF2B5EF4-FFF2-40B4-BE49-F238E27FC236}">
                <a16:creationId xmlns:a16="http://schemas.microsoft.com/office/drawing/2014/main" id="{9DF1F795-D502-01C6-B138-7E5A461D09CC}"/>
              </a:ext>
            </a:extLst>
          </p:cNvPr>
          <p:cNvSpPr>
            <a:spLocks noGrp="1"/>
          </p:cNvSpPr>
          <p:nvPr>
            <p:ph type="body" sz="quarter" idx="23" hasCustomPrompt="1"/>
          </p:nvPr>
        </p:nvSpPr>
        <p:spPr>
          <a:xfrm>
            <a:off x="838200" y="2016570"/>
            <a:ext cx="3375950" cy="407987"/>
          </a:xfrm>
        </p:spPr>
        <p:txBody>
          <a:bodyPr lIns="144000">
            <a:noAutofit/>
          </a:bodyPr>
          <a:lstStyle>
            <a:lvl1pPr marL="0" indent="0">
              <a:buNone/>
              <a:defRPr sz="2400" baseline="0">
                <a:solidFill>
                  <a:srgbClr val="607B8A"/>
                </a:solidFill>
                <a:latin typeface="Franklin Gothic Medium" panose="020B0603020102020204" pitchFamily="34" charset="0"/>
              </a:defRPr>
            </a:lvl1pPr>
          </a:lstStyle>
          <a:p>
            <a:pPr lvl="0"/>
            <a:r>
              <a:rPr lang="en-US" dirty="0"/>
              <a:t>Content 1</a:t>
            </a:r>
          </a:p>
        </p:txBody>
      </p:sp>
      <p:sp>
        <p:nvSpPr>
          <p:cNvPr id="25" name="Text Placeholder 5">
            <a:extLst>
              <a:ext uri="{FF2B5EF4-FFF2-40B4-BE49-F238E27FC236}">
                <a16:creationId xmlns:a16="http://schemas.microsoft.com/office/drawing/2014/main" id="{7E678311-340B-5137-EE83-5076632A144A}"/>
              </a:ext>
            </a:extLst>
          </p:cNvPr>
          <p:cNvSpPr>
            <a:spLocks noGrp="1"/>
          </p:cNvSpPr>
          <p:nvPr>
            <p:ph type="body" sz="quarter" idx="24"/>
          </p:nvPr>
        </p:nvSpPr>
        <p:spPr>
          <a:xfrm>
            <a:off x="4405133" y="1880858"/>
            <a:ext cx="3375950" cy="4045279"/>
          </a:xfrm>
          <a:solidFill>
            <a:schemeClr val="accent2">
              <a:lumMod val="20000"/>
              <a:lumOff val="80000"/>
            </a:schemeClr>
          </a:solidFill>
          <a:ln>
            <a:noFill/>
          </a:ln>
        </p:spPr>
        <p:txBody>
          <a:bodyPr spcFirstLastPara="1" wrap="square" lIns="121900" tIns="121900" rIns="1828800" bIns="121900" anchor="t" anchorCtr="0">
            <a:noAutofit/>
          </a:bodyPr>
          <a:lstStyle>
            <a:lvl1pPr marL="0" indent="0">
              <a:buNone/>
              <a:defRPr lang="en-US" sz="1867" dirty="0">
                <a:solidFill>
                  <a:srgbClr val="ECEDED"/>
                </a:solidFill>
                <a:ea typeface="Ubuntu"/>
                <a:cs typeface="Ubuntu"/>
              </a:defRPr>
            </a:lvl1pPr>
          </a:lstStyle>
          <a:p>
            <a:pPr marL="0" lvl="0"/>
            <a:r>
              <a:rPr lang="en-US"/>
              <a:t>Edit Master text styles</a:t>
            </a:r>
          </a:p>
        </p:txBody>
      </p:sp>
      <p:sp>
        <p:nvSpPr>
          <p:cNvPr id="26" name="Text Placeholder 13">
            <a:extLst>
              <a:ext uri="{FF2B5EF4-FFF2-40B4-BE49-F238E27FC236}">
                <a16:creationId xmlns:a16="http://schemas.microsoft.com/office/drawing/2014/main" id="{5D523794-A060-C434-AC16-02C52F48D270}"/>
              </a:ext>
            </a:extLst>
          </p:cNvPr>
          <p:cNvSpPr>
            <a:spLocks noGrp="1"/>
          </p:cNvSpPr>
          <p:nvPr>
            <p:ph type="body" sz="quarter" idx="25" hasCustomPrompt="1"/>
          </p:nvPr>
        </p:nvSpPr>
        <p:spPr>
          <a:xfrm>
            <a:off x="4405135" y="2470503"/>
            <a:ext cx="3375950" cy="3478213"/>
          </a:xfrm>
        </p:spPr>
        <p:txBody>
          <a:bodyPr lIns="144000"/>
          <a:lstStyle>
            <a:lvl1pPr marL="0" indent="0">
              <a:buNone/>
              <a:defRPr cap="none" baseline="0">
                <a:latin typeface="Franklin Gothic Book" panose="020B0503020102020204" pitchFamily="34" charset="0"/>
              </a:defRPr>
            </a:lvl1pPr>
          </a:lstStyle>
          <a:p>
            <a:pPr lvl="0"/>
            <a:r>
              <a:rPr lang="en-US" dirty="0"/>
              <a:t>Splitting content is ideal when you are sharing two choices/ideas/concepts.</a:t>
            </a:r>
          </a:p>
        </p:txBody>
      </p:sp>
      <p:sp>
        <p:nvSpPr>
          <p:cNvPr id="27" name="Text Placeholder 6">
            <a:extLst>
              <a:ext uri="{FF2B5EF4-FFF2-40B4-BE49-F238E27FC236}">
                <a16:creationId xmlns:a16="http://schemas.microsoft.com/office/drawing/2014/main" id="{22D19205-90FD-1574-F8F9-D305ECB1B702}"/>
              </a:ext>
            </a:extLst>
          </p:cNvPr>
          <p:cNvSpPr>
            <a:spLocks noGrp="1"/>
          </p:cNvSpPr>
          <p:nvPr>
            <p:ph type="body" sz="quarter" idx="26" hasCustomPrompt="1"/>
          </p:nvPr>
        </p:nvSpPr>
        <p:spPr>
          <a:xfrm>
            <a:off x="4405135" y="2016570"/>
            <a:ext cx="3375950" cy="407987"/>
          </a:xfrm>
        </p:spPr>
        <p:txBody>
          <a:bodyPr lIns="144000">
            <a:noAutofit/>
          </a:bodyPr>
          <a:lstStyle>
            <a:lvl1pPr marL="0" indent="0">
              <a:buNone/>
              <a:defRPr sz="2400" baseline="0">
                <a:solidFill>
                  <a:srgbClr val="607B8A"/>
                </a:solidFill>
                <a:latin typeface="Franklin Gothic Medium" panose="020B0603020102020204" pitchFamily="34" charset="0"/>
              </a:defRPr>
            </a:lvl1pPr>
          </a:lstStyle>
          <a:p>
            <a:pPr lvl="0"/>
            <a:r>
              <a:rPr lang="en-US" dirty="0"/>
              <a:t>Content 1</a:t>
            </a:r>
          </a:p>
        </p:txBody>
      </p:sp>
      <p:sp>
        <p:nvSpPr>
          <p:cNvPr id="28" name="Text Placeholder 5">
            <a:extLst>
              <a:ext uri="{FF2B5EF4-FFF2-40B4-BE49-F238E27FC236}">
                <a16:creationId xmlns:a16="http://schemas.microsoft.com/office/drawing/2014/main" id="{201B772A-83BD-0443-EC10-CCD63BE9DC28}"/>
              </a:ext>
            </a:extLst>
          </p:cNvPr>
          <p:cNvSpPr>
            <a:spLocks noGrp="1"/>
          </p:cNvSpPr>
          <p:nvPr>
            <p:ph type="body" sz="quarter" idx="27"/>
          </p:nvPr>
        </p:nvSpPr>
        <p:spPr>
          <a:xfrm>
            <a:off x="7972066" y="1880858"/>
            <a:ext cx="3375950" cy="4045279"/>
          </a:xfrm>
          <a:solidFill>
            <a:schemeClr val="accent2">
              <a:lumMod val="20000"/>
              <a:lumOff val="80000"/>
            </a:schemeClr>
          </a:solidFill>
          <a:ln>
            <a:noFill/>
          </a:ln>
        </p:spPr>
        <p:txBody>
          <a:bodyPr spcFirstLastPara="1" wrap="square" lIns="121900" tIns="121900" rIns="1828800" bIns="121900" anchor="t" anchorCtr="0">
            <a:noAutofit/>
          </a:bodyPr>
          <a:lstStyle>
            <a:lvl1pPr marL="0" indent="0">
              <a:buNone/>
              <a:defRPr lang="en-US" sz="1867" dirty="0">
                <a:solidFill>
                  <a:srgbClr val="ECEDED"/>
                </a:solidFill>
                <a:ea typeface="Ubuntu"/>
                <a:cs typeface="Ubuntu"/>
              </a:defRPr>
            </a:lvl1pPr>
          </a:lstStyle>
          <a:p>
            <a:pPr marL="0" lvl="0"/>
            <a:r>
              <a:rPr lang="en-US"/>
              <a:t>Edit Master text styles</a:t>
            </a:r>
          </a:p>
        </p:txBody>
      </p:sp>
      <p:sp>
        <p:nvSpPr>
          <p:cNvPr id="29" name="Text Placeholder 13">
            <a:extLst>
              <a:ext uri="{FF2B5EF4-FFF2-40B4-BE49-F238E27FC236}">
                <a16:creationId xmlns:a16="http://schemas.microsoft.com/office/drawing/2014/main" id="{B6E97997-6D35-DC6C-00AB-637436E5B416}"/>
              </a:ext>
            </a:extLst>
          </p:cNvPr>
          <p:cNvSpPr>
            <a:spLocks noGrp="1"/>
          </p:cNvSpPr>
          <p:nvPr>
            <p:ph type="body" sz="quarter" idx="28" hasCustomPrompt="1"/>
          </p:nvPr>
        </p:nvSpPr>
        <p:spPr>
          <a:xfrm>
            <a:off x="7972068" y="2470503"/>
            <a:ext cx="3375950" cy="3478213"/>
          </a:xfrm>
        </p:spPr>
        <p:txBody>
          <a:bodyPr lIns="144000"/>
          <a:lstStyle>
            <a:lvl1pPr marL="0" indent="0">
              <a:buNone/>
              <a:defRPr cap="none" baseline="0">
                <a:latin typeface="Franklin Gothic Book" panose="020B0503020102020204" pitchFamily="34" charset="0"/>
              </a:defRPr>
            </a:lvl1pPr>
          </a:lstStyle>
          <a:p>
            <a:pPr lvl="0"/>
            <a:r>
              <a:rPr lang="en-US" dirty="0"/>
              <a:t>Splitting content is ideal when you are sharing two choices/ideas/concepts.</a:t>
            </a:r>
          </a:p>
        </p:txBody>
      </p:sp>
      <p:sp>
        <p:nvSpPr>
          <p:cNvPr id="30" name="Text Placeholder 6">
            <a:extLst>
              <a:ext uri="{FF2B5EF4-FFF2-40B4-BE49-F238E27FC236}">
                <a16:creationId xmlns:a16="http://schemas.microsoft.com/office/drawing/2014/main" id="{6389A598-2630-146D-D8C5-A46720C00DFB}"/>
              </a:ext>
            </a:extLst>
          </p:cNvPr>
          <p:cNvSpPr>
            <a:spLocks noGrp="1"/>
          </p:cNvSpPr>
          <p:nvPr>
            <p:ph type="body" sz="quarter" idx="29" hasCustomPrompt="1"/>
          </p:nvPr>
        </p:nvSpPr>
        <p:spPr>
          <a:xfrm>
            <a:off x="7972068" y="2016570"/>
            <a:ext cx="3375950" cy="407987"/>
          </a:xfrm>
        </p:spPr>
        <p:txBody>
          <a:bodyPr lIns="144000">
            <a:noAutofit/>
          </a:bodyPr>
          <a:lstStyle>
            <a:lvl1pPr marL="0" indent="0">
              <a:buNone/>
              <a:defRPr sz="2400" baseline="0">
                <a:solidFill>
                  <a:srgbClr val="607B8A"/>
                </a:solidFill>
                <a:latin typeface="Franklin Gothic Medium" panose="020B0603020102020204" pitchFamily="34" charset="0"/>
              </a:defRPr>
            </a:lvl1pPr>
          </a:lstStyle>
          <a:p>
            <a:pPr lvl="0"/>
            <a:r>
              <a:rPr lang="en-US" dirty="0"/>
              <a:t>Content 1</a:t>
            </a:r>
          </a:p>
        </p:txBody>
      </p:sp>
    </p:spTree>
    <p:extLst>
      <p:ext uri="{BB962C8B-B14F-4D97-AF65-F5344CB8AC3E}">
        <p14:creationId xmlns:p14="http://schemas.microsoft.com/office/powerpoint/2010/main" val="35642692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2_Circle Graphic (Dark)">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838200" y="365125"/>
            <a:ext cx="10515600" cy="1325563"/>
          </a:xfrm>
          <a:prstGeom prst="rect">
            <a:avLst/>
          </a:prstGeom>
        </p:spPr>
        <p:txBody>
          <a:bodyPr/>
          <a:lstStyle/>
          <a:p>
            <a:r>
              <a:rPr lang="en-US" dirty="0"/>
              <a:t>Split content into three columns</a:t>
            </a:r>
          </a:p>
        </p:txBody>
      </p:sp>
      <p:pic>
        <p:nvPicPr>
          <p:cNvPr id="38" name="Picture 37">
            <a:extLst>
              <a:ext uri="{FF2B5EF4-FFF2-40B4-BE49-F238E27FC236}">
                <a16:creationId xmlns:a16="http://schemas.microsoft.com/office/drawing/2014/main" id="{1EFA29DB-5A49-6447-921F-6E1D79F896D3}"/>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195200" y="6439632"/>
            <a:ext cx="1858139" cy="100177"/>
          </a:xfrm>
          <a:prstGeom prst="rect">
            <a:avLst/>
          </a:prstGeom>
        </p:spPr>
      </p:pic>
      <p:sp>
        <p:nvSpPr>
          <p:cNvPr id="40" name="Text Placeholder 6">
            <a:extLst>
              <a:ext uri="{FF2B5EF4-FFF2-40B4-BE49-F238E27FC236}">
                <a16:creationId xmlns:a16="http://schemas.microsoft.com/office/drawing/2014/main" id="{EF8EFBC3-347B-C146-829B-9B3D93C43864}"/>
              </a:ext>
            </a:extLst>
          </p:cNvPr>
          <p:cNvSpPr>
            <a:spLocks noGrp="1"/>
          </p:cNvSpPr>
          <p:nvPr>
            <p:ph type="body" sz="quarter" idx="2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41" name="Straight Connector 40">
            <a:extLst>
              <a:ext uri="{FF2B5EF4-FFF2-40B4-BE49-F238E27FC236}">
                <a16:creationId xmlns:a16="http://schemas.microsoft.com/office/drawing/2014/main" id="{37BCB5FB-35C0-7F43-8AA8-71A7DCCFF644}"/>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pic>
        <p:nvPicPr>
          <p:cNvPr id="37" name="Picture 36">
            <a:extLst>
              <a:ext uri="{FF2B5EF4-FFF2-40B4-BE49-F238E27FC236}">
                <a16:creationId xmlns:a16="http://schemas.microsoft.com/office/drawing/2014/main" id="{D60DCF6A-699C-1A4B-8D63-596AD4344925}"/>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b="-1"/>
          <a:stretch/>
        </p:blipFill>
        <p:spPr>
          <a:xfrm>
            <a:off x="0" y="6700827"/>
            <a:ext cx="12192000" cy="157173"/>
          </a:xfrm>
          <a:prstGeom prst="rect">
            <a:avLst/>
          </a:prstGeom>
        </p:spPr>
      </p:pic>
      <p:sp>
        <p:nvSpPr>
          <p:cNvPr id="36" name="Slide Number Placeholder 4">
            <a:extLst>
              <a:ext uri="{FF2B5EF4-FFF2-40B4-BE49-F238E27FC236}">
                <a16:creationId xmlns:a16="http://schemas.microsoft.com/office/drawing/2014/main" id="{74E948CD-0FB2-5248-A1DF-776E18533B7B}"/>
              </a:ext>
            </a:extLst>
          </p:cNvPr>
          <p:cNvSpPr>
            <a:spLocks noGrp="1"/>
          </p:cNvSpPr>
          <p:nvPr>
            <p:ph type="sldNum" sz="quarter" idx="24"/>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pic>
        <p:nvPicPr>
          <p:cNvPr id="39" name="Picture 38">
            <a:extLst>
              <a:ext uri="{FF2B5EF4-FFF2-40B4-BE49-F238E27FC236}">
                <a16:creationId xmlns:a16="http://schemas.microsoft.com/office/drawing/2014/main" id="{BDA495CF-B02C-F344-D3B2-1419D0B1D639}"/>
              </a:ext>
            </a:extLst>
          </p:cNvPr>
          <p:cNvPicPr>
            <a:picLocks noChangeAspect="1"/>
          </p:cNvPicPr>
          <p:nvPr/>
        </p:nvPicPr>
        <p:blipFill>
          <a:blip r:embed="rId4"/>
          <a:srcRect/>
          <a:stretch>
            <a:fillRect/>
          </a:stretch>
        </p:blipFill>
        <p:spPr>
          <a:xfrm>
            <a:off x="971013" y="-4977932"/>
            <a:ext cx="339425" cy="67885"/>
          </a:xfrm>
          <a:prstGeom prst="rect">
            <a:avLst/>
          </a:prstGeom>
        </p:spPr>
      </p:pic>
      <p:pic>
        <p:nvPicPr>
          <p:cNvPr id="46" name="Picture 45">
            <a:extLst>
              <a:ext uri="{FF2B5EF4-FFF2-40B4-BE49-F238E27FC236}">
                <a16:creationId xmlns:a16="http://schemas.microsoft.com/office/drawing/2014/main" id="{8489E697-8B57-C1FD-7C41-4932A7D1AEA5}"/>
              </a:ext>
            </a:extLst>
          </p:cNvPr>
          <p:cNvPicPr>
            <a:picLocks noChangeAspect="1"/>
          </p:cNvPicPr>
          <p:nvPr/>
        </p:nvPicPr>
        <p:blipFill>
          <a:blip r:embed="rId4"/>
          <a:srcRect/>
          <a:stretch>
            <a:fillRect/>
          </a:stretch>
        </p:blipFill>
        <p:spPr>
          <a:xfrm>
            <a:off x="971013" y="-4977932"/>
            <a:ext cx="339425" cy="67885"/>
          </a:xfrm>
          <a:prstGeom prst="rect">
            <a:avLst/>
          </a:prstGeom>
        </p:spPr>
      </p:pic>
      <p:sp>
        <p:nvSpPr>
          <p:cNvPr id="16" name="Text Placeholder 5">
            <a:extLst>
              <a:ext uri="{FF2B5EF4-FFF2-40B4-BE49-F238E27FC236}">
                <a16:creationId xmlns:a16="http://schemas.microsoft.com/office/drawing/2014/main" id="{3987C331-F813-E1E8-F4A7-513D29170F0F}"/>
              </a:ext>
            </a:extLst>
          </p:cNvPr>
          <p:cNvSpPr>
            <a:spLocks noGrp="1"/>
          </p:cNvSpPr>
          <p:nvPr>
            <p:ph type="body" sz="quarter" idx="21"/>
          </p:nvPr>
        </p:nvSpPr>
        <p:spPr>
          <a:xfrm>
            <a:off x="838198" y="1880858"/>
            <a:ext cx="3375950" cy="4045279"/>
          </a:xfrm>
          <a:solidFill>
            <a:schemeClr val="tx1">
              <a:alpha val="10000"/>
            </a:schemeClr>
          </a:solidFill>
          <a:ln>
            <a:noFill/>
          </a:ln>
        </p:spPr>
        <p:txBody>
          <a:bodyPr spcFirstLastPara="1" vert="horz" wrap="square" lIns="1828800" tIns="121900" rIns="121900" bIns="121900" rtlCol="0" anchor="t" anchorCtr="0">
            <a:noAutofit/>
          </a:bodyPr>
          <a:lstStyle>
            <a:lvl1pPr>
              <a:defRPr lang="en-US" sz="100" dirty="0">
                <a:solidFill>
                  <a:schemeClr val="tx1">
                    <a:alpha val="10000"/>
                  </a:schemeClr>
                </a:solidFill>
                <a:ea typeface="Ubuntu"/>
                <a:cs typeface="Ubuntu"/>
              </a:defRPr>
            </a:lvl1pPr>
          </a:lstStyle>
          <a:p>
            <a:pPr marL="0" lvl="0" algn="r">
              <a:buClr>
                <a:schemeClr val="dk1"/>
              </a:buClr>
              <a:buSzPts val="1100"/>
            </a:pPr>
            <a:r>
              <a:rPr lang="en-US"/>
              <a:t>Edit Master text styles</a:t>
            </a:r>
          </a:p>
        </p:txBody>
      </p:sp>
      <p:sp>
        <p:nvSpPr>
          <p:cNvPr id="17" name="Text Placeholder 13">
            <a:extLst>
              <a:ext uri="{FF2B5EF4-FFF2-40B4-BE49-F238E27FC236}">
                <a16:creationId xmlns:a16="http://schemas.microsoft.com/office/drawing/2014/main" id="{12CB8501-AFBF-4943-C0A5-4BEE0C33C02D}"/>
              </a:ext>
            </a:extLst>
          </p:cNvPr>
          <p:cNvSpPr>
            <a:spLocks noGrp="1"/>
          </p:cNvSpPr>
          <p:nvPr>
            <p:ph type="body" sz="quarter" idx="22" hasCustomPrompt="1"/>
          </p:nvPr>
        </p:nvSpPr>
        <p:spPr>
          <a:xfrm>
            <a:off x="838200" y="2470503"/>
            <a:ext cx="3375950" cy="3478213"/>
          </a:xfrm>
        </p:spPr>
        <p:txBody>
          <a:bodyPr lIns="144000"/>
          <a:lstStyle>
            <a:lvl1pPr marL="0" indent="0">
              <a:buNone/>
              <a:defRPr cap="none" baseline="0">
                <a:latin typeface="Franklin Gothic Book" panose="020B0503020102020204" pitchFamily="34" charset="0"/>
              </a:defRPr>
            </a:lvl1pPr>
          </a:lstStyle>
          <a:p>
            <a:pPr lvl="0"/>
            <a:r>
              <a:rPr lang="en-US" dirty="0"/>
              <a:t>Splitting content is ideal when you are sharing two choices/ideas/concepts.</a:t>
            </a:r>
          </a:p>
        </p:txBody>
      </p:sp>
      <p:sp>
        <p:nvSpPr>
          <p:cNvPr id="18" name="Text Placeholder 6">
            <a:extLst>
              <a:ext uri="{FF2B5EF4-FFF2-40B4-BE49-F238E27FC236}">
                <a16:creationId xmlns:a16="http://schemas.microsoft.com/office/drawing/2014/main" id="{F3E4A862-EEB4-0047-64E1-F2E149931C2A}"/>
              </a:ext>
            </a:extLst>
          </p:cNvPr>
          <p:cNvSpPr>
            <a:spLocks noGrp="1"/>
          </p:cNvSpPr>
          <p:nvPr>
            <p:ph type="body" sz="quarter" idx="25" hasCustomPrompt="1"/>
          </p:nvPr>
        </p:nvSpPr>
        <p:spPr>
          <a:xfrm>
            <a:off x="838200" y="2016570"/>
            <a:ext cx="3375950" cy="407987"/>
          </a:xfrm>
        </p:spPr>
        <p:txBody>
          <a:bodyPr lIns="144000">
            <a:noAutofit/>
          </a:bodyPr>
          <a:lstStyle>
            <a:lvl1pPr marL="0" indent="0">
              <a:buNone/>
              <a:defRPr sz="2400" baseline="0">
                <a:solidFill>
                  <a:schemeClr val="tx1"/>
                </a:solidFill>
                <a:latin typeface="Franklin Gothic Medium" panose="020B0603020102020204" pitchFamily="34" charset="0"/>
              </a:defRPr>
            </a:lvl1pPr>
          </a:lstStyle>
          <a:p>
            <a:pPr lvl="0"/>
            <a:r>
              <a:rPr lang="en-US" dirty="0"/>
              <a:t>Content 1</a:t>
            </a:r>
          </a:p>
        </p:txBody>
      </p:sp>
      <p:sp>
        <p:nvSpPr>
          <p:cNvPr id="19" name="Text Placeholder 5">
            <a:extLst>
              <a:ext uri="{FF2B5EF4-FFF2-40B4-BE49-F238E27FC236}">
                <a16:creationId xmlns:a16="http://schemas.microsoft.com/office/drawing/2014/main" id="{6A4944B7-7AC5-7BCF-A6D6-CBCE43AF3400}"/>
              </a:ext>
            </a:extLst>
          </p:cNvPr>
          <p:cNvSpPr>
            <a:spLocks noGrp="1"/>
          </p:cNvSpPr>
          <p:nvPr>
            <p:ph type="body" sz="quarter" idx="26"/>
          </p:nvPr>
        </p:nvSpPr>
        <p:spPr>
          <a:xfrm>
            <a:off x="4405133" y="1880858"/>
            <a:ext cx="3375950" cy="4045279"/>
          </a:xfrm>
          <a:solidFill>
            <a:schemeClr val="tx1">
              <a:alpha val="10000"/>
            </a:schemeClr>
          </a:solidFill>
          <a:ln>
            <a:noFill/>
          </a:ln>
        </p:spPr>
        <p:txBody>
          <a:bodyPr spcFirstLastPara="1" vert="horz" wrap="square" lIns="1828800" tIns="121900" rIns="121900" bIns="121900" rtlCol="0" anchor="t" anchorCtr="0">
            <a:noAutofit/>
          </a:bodyPr>
          <a:lstStyle>
            <a:lvl1pPr>
              <a:defRPr lang="en-US" sz="100" dirty="0">
                <a:solidFill>
                  <a:schemeClr val="tx1">
                    <a:alpha val="10000"/>
                  </a:schemeClr>
                </a:solidFill>
                <a:ea typeface="Ubuntu"/>
                <a:cs typeface="Ubuntu"/>
              </a:defRPr>
            </a:lvl1pPr>
          </a:lstStyle>
          <a:p>
            <a:pPr marL="0" lvl="0" algn="r">
              <a:buClr>
                <a:schemeClr val="dk1"/>
              </a:buClr>
              <a:buSzPts val="1100"/>
            </a:pPr>
            <a:r>
              <a:rPr lang="en-US"/>
              <a:t>Edit Master text styles</a:t>
            </a:r>
          </a:p>
        </p:txBody>
      </p:sp>
      <p:sp>
        <p:nvSpPr>
          <p:cNvPr id="20" name="Text Placeholder 13">
            <a:extLst>
              <a:ext uri="{FF2B5EF4-FFF2-40B4-BE49-F238E27FC236}">
                <a16:creationId xmlns:a16="http://schemas.microsoft.com/office/drawing/2014/main" id="{AEF78E89-9D08-C24F-2A99-5B7281D1607A}"/>
              </a:ext>
            </a:extLst>
          </p:cNvPr>
          <p:cNvSpPr>
            <a:spLocks noGrp="1"/>
          </p:cNvSpPr>
          <p:nvPr>
            <p:ph type="body" sz="quarter" idx="27" hasCustomPrompt="1"/>
          </p:nvPr>
        </p:nvSpPr>
        <p:spPr>
          <a:xfrm>
            <a:off x="4405135" y="2470503"/>
            <a:ext cx="3375950" cy="3478213"/>
          </a:xfrm>
        </p:spPr>
        <p:txBody>
          <a:bodyPr lIns="144000"/>
          <a:lstStyle>
            <a:lvl1pPr marL="0" indent="0">
              <a:buNone/>
              <a:defRPr cap="none" baseline="0">
                <a:latin typeface="Franklin Gothic Book" panose="020B0503020102020204" pitchFamily="34" charset="0"/>
              </a:defRPr>
            </a:lvl1pPr>
          </a:lstStyle>
          <a:p>
            <a:pPr lvl="0"/>
            <a:r>
              <a:rPr lang="en-US" dirty="0"/>
              <a:t>Splitting content is ideal when you are sharing two choices/ideas/concepts.</a:t>
            </a:r>
          </a:p>
        </p:txBody>
      </p:sp>
      <p:sp>
        <p:nvSpPr>
          <p:cNvPr id="21" name="Text Placeholder 6">
            <a:extLst>
              <a:ext uri="{FF2B5EF4-FFF2-40B4-BE49-F238E27FC236}">
                <a16:creationId xmlns:a16="http://schemas.microsoft.com/office/drawing/2014/main" id="{D7B4E302-0005-8658-C4A6-7274AB5A91C2}"/>
              </a:ext>
            </a:extLst>
          </p:cNvPr>
          <p:cNvSpPr>
            <a:spLocks noGrp="1"/>
          </p:cNvSpPr>
          <p:nvPr>
            <p:ph type="body" sz="quarter" idx="28" hasCustomPrompt="1"/>
          </p:nvPr>
        </p:nvSpPr>
        <p:spPr>
          <a:xfrm>
            <a:off x="4405135" y="2016570"/>
            <a:ext cx="3375950" cy="407987"/>
          </a:xfrm>
        </p:spPr>
        <p:txBody>
          <a:bodyPr lIns="144000">
            <a:noAutofit/>
          </a:bodyPr>
          <a:lstStyle>
            <a:lvl1pPr marL="0" indent="0">
              <a:buNone/>
              <a:defRPr sz="2400" baseline="0">
                <a:solidFill>
                  <a:schemeClr val="tx1"/>
                </a:solidFill>
                <a:latin typeface="Franklin Gothic Medium" panose="020B0603020102020204" pitchFamily="34" charset="0"/>
              </a:defRPr>
            </a:lvl1pPr>
          </a:lstStyle>
          <a:p>
            <a:pPr lvl="0"/>
            <a:r>
              <a:rPr lang="en-US" dirty="0"/>
              <a:t>Content 1</a:t>
            </a:r>
          </a:p>
        </p:txBody>
      </p:sp>
      <p:sp>
        <p:nvSpPr>
          <p:cNvPr id="22" name="Text Placeholder 5">
            <a:extLst>
              <a:ext uri="{FF2B5EF4-FFF2-40B4-BE49-F238E27FC236}">
                <a16:creationId xmlns:a16="http://schemas.microsoft.com/office/drawing/2014/main" id="{8937F3DF-BE10-973A-0AFB-B79D292C3DE7}"/>
              </a:ext>
            </a:extLst>
          </p:cNvPr>
          <p:cNvSpPr>
            <a:spLocks noGrp="1"/>
          </p:cNvSpPr>
          <p:nvPr>
            <p:ph type="body" sz="quarter" idx="29"/>
          </p:nvPr>
        </p:nvSpPr>
        <p:spPr>
          <a:xfrm>
            <a:off x="7972066" y="1880858"/>
            <a:ext cx="3375950" cy="4045279"/>
          </a:xfrm>
          <a:solidFill>
            <a:schemeClr val="tx1">
              <a:alpha val="10000"/>
            </a:schemeClr>
          </a:solidFill>
          <a:ln>
            <a:noFill/>
          </a:ln>
        </p:spPr>
        <p:txBody>
          <a:bodyPr spcFirstLastPara="1" vert="horz" wrap="square" lIns="1828800" tIns="121900" rIns="121900" bIns="121900" rtlCol="0" anchor="t" anchorCtr="0">
            <a:noAutofit/>
          </a:bodyPr>
          <a:lstStyle>
            <a:lvl1pPr>
              <a:defRPr lang="en-US" sz="100" dirty="0">
                <a:solidFill>
                  <a:schemeClr val="tx1">
                    <a:alpha val="10000"/>
                  </a:schemeClr>
                </a:solidFill>
                <a:ea typeface="Ubuntu"/>
                <a:cs typeface="Ubuntu"/>
              </a:defRPr>
            </a:lvl1pPr>
          </a:lstStyle>
          <a:p>
            <a:pPr marL="0" lvl="0" algn="r">
              <a:buClr>
                <a:schemeClr val="dk1"/>
              </a:buClr>
              <a:buSzPts val="1100"/>
            </a:pPr>
            <a:r>
              <a:rPr lang="en-US"/>
              <a:t>Edit Master text styles</a:t>
            </a:r>
          </a:p>
        </p:txBody>
      </p:sp>
      <p:sp>
        <p:nvSpPr>
          <p:cNvPr id="23" name="Text Placeholder 13">
            <a:extLst>
              <a:ext uri="{FF2B5EF4-FFF2-40B4-BE49-F238E27FC236}">
                <a16:creationId xmlns:a16="http://schemas.microsoft.com/office/drawing/2014/main" id="{1D355F17-1D96-B9D7-82B3-8629D31EAEEB}"/>
              </a:ext>
            </a:extLst>
          </p:cNvPr>
          <p:cNvSpPr>
            <a:spLocks noGrp="1"/>
          </p:cNvSpPr>
          <p:nvPr>
            <p:ph type="body" sz="quarter" idx="30" hasCustomPrompt="1"/>
          </p:nvPr>
        </p:nvSpPr>
        <p:spPr>
          <a:xfrm>
            <a:off x="7972068" y="2470503"/>
            <a:ext cx="3375950" cy="3478213"/>
          </a:xfrm>
        </p:spPr>
        <p:txBody>
          <a:bodyPr lIns="144000"/>
          <a:lstStyle>
            <a:lvl1pPr marL="0" indent="0">
              <a:buNone/>
              <a:defRPr cap="none" baseline="0">
                <a:latin typeface="Franklin Gothic Book" panose="020B0503020102020204" pitchFamily="34" charset="0"/>
              </a:defRPr>
            </a:lvl1pPr>
          </a:lstStyle>
          <a:p>
            <a:pPr lvl="0"/>
            <a:r>
              <a:rPr lang="en-US" dirty="0"/>
              <a:t>Splitting content is ideal when you are sharing two choices/ideas/concepts.</a:t>
            </a:r>
          </a:p>
        </p:txBody>
      </p:sp>
      <p:sp>
        <p:nvSpPr>
          <p:cNvPr id="24" name="Text Placeholder 6">
            <a:extLst>
              <a:ext uri="{FF2B5EF4-FFF2-40B4-BE49-F238E27FC236}">
                <a16:creationId xmlns:a16="http://schemas.microsoft.com/office/drawing/2014/main" id="{482DCF4A-5D95-3638-10AB-26017668D01B}"/>
              </a:ext>
            </a:extLst>
          </p:cNvPr>
          <p:cNvSpPr>
            <a:spLocks noGrp="1"/>
          </p:cNvSpPr>
          <p:nvPr>
            <p:ph type="body" sz="quarter" idx="31" hasCustomPrompt="1"/>
          </p:nvPr>
        </p:nvSpPr>
        <p:spPr>
          <a:xfrm>
            <a:off x="7972068" y="2016570"/>
            <a:ext cx="3375950" cy="407987"/>
          </a:xfrm>
        </p:spPr>
        <p:txBody>
          <a:bodyPr lIns="144000">
            <a:noAutofit/>
          </a:bodyPr>
          <a:lstStyle>
            <a:lvl1pPr marL="0" indent="0">
              <a:buNone/>
              <a:defRPr sz="2400" baseline="0">
                <a:solidFill>
                  <a:schemeClr val="tx1"/>
                </a:solidFill>
                <a:latin typeface="Franklin Gothic Medium" panose="020B0603020102020204" pitchFamily="34" charset="0"/>
              </a:defRPr>
            </a:lvl1pPr>
          </a:lstStyle>
          <a:p>
            <a:pPr lvl="0"/>
            <a:r>
              <a:rPr lang="en-US" dirty="0"/>
              <a:t>Content 1</a:t>
            </a:r>
          </a:p>
        </p:txBody>
      </p:sp>
      <p:pic>
        <p:nvPicPr>
          <p:cNvPr id="25" name="Picture 24">
            <a:extLst>
              <a:ext uri="{FF2B5EF4-FFF2-40B4-BE49-F238E27FC236}">
                <a16:creationId xmlns:a16="http://schemas.microsoft.com/office/drawing/2014/main" id="{06ACCE8D-066E-5B42-CAA6-EE9982A5C6FC}"/>
              </a:ext>
            </a:extLst>
          </p:cNvPr>
          <p:cNvPicPr>
            <a:picLocks noChangeAspect="1"/>
          </p:cNvPicPr>
          <p:nvPr/>
        </p:nvPicPr>
        <p:blipFill>
          <a:blip r:embed="rId4"/>
          <a:srcRect/>
          <a:stretch>
            <a:fillRect/>
          </a:stretch>
        </p:blipFill>
        <p:spPr>
          <a:xfrm>
            <a:off x="971013" y="1449296"/>
            <a:ext cx="339425" cy="67885"/>
          </a:xfrm>
          <a:prstGeom prst="rect">
            <a:avLst/>
          </a:prstGeom>
        </p:spPr>
      </p:pic>
      <p:pic>
        <p:nvPicPr>
          <p:cNvPr id="26" name="Picture 25">
            <a:extLst>
              <a:ext uri="{FF2B5EF4-FFF2-40B4-BE49-F238E27FC236}">
                <a16:creationId xmlns:a16="http://schemas.microsoft.com/office/drawing/2014/main" id="{F351518E-1278-467C-DF1F-7910BC41CA3F}"/>
              </a:ext>
            </a:extLst>
          </p:cNvPr>
          <p:cNvPicPr>
            <a:picLocks noChangeAspect="1"/>
          </p:cNvPicPr>
          <p:nvPr/>
        </p:nvPicPr>
        <p:blipFill>
          <a:blip r:embed="rId4"/>
          <a:srcRect/>
          <a:stretch>
            <a:fillRect/>
          </a:stretch>
        </p:blipFill>
        <p:spPr>
          <a:xfrm>
            <a:off x="971013" y="1449296"/>
            <a:ext cx="339425" cy="67885"/>
          </a:xfrm>
          <a:prstGeom prst="rect">
            <a:avLst/>
          </a:prstGeom>
        </p:spPr>
      </p:pic>
    </p:spTree>
    <p:extLst>
      <p:ext uri="{BB962C8B-B14F-4D97-AF65-F5344CB8AC3E}">
        <p14:creationId xmlns:p14="http://schemas.microsoft.com/office/powerpoint/2010/main" val="3937199688"/>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rcle Graphic (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838200" y="365125"/>
            <a:ext cx="10515600" cy="1325563"/>
          </a:xfrm>
          <a:prstGeom prst="rect">
            <a:avLst/>
          </a:prstGeom>
        </p:spPr>
        <p:txBody>
          <a:bodyPr/>
          <a:lstStyle/>
          <a:p>
            <a:r>
              <a:rPr lang="en-US"/>
              <a:t>Show inter-related concepts</a:t>
            </a:r>
          </a:p>
        </p:txBody>
      </p:sp>
      <p:sp>
        <p:nvSpPr>
          <p:cNvPr id="5" name="Google Shape;413;p41">
            <a:extLst>
              <a:ext uri="{FF2B5EF4-FFF2-40B4-BE49-F238E27FC236}">
                <a16:creationId xmlns:a16="http://schemas.microsoft.com/office/drawing/2014/main" id="{06EB6F2C-D398-D14B-8A4C-A7C54B6F80AE}"/>
              </a:ext>
            </a:extLst>
          </p:cNvPr>
          <p:cNvSpPr/>
          <p:nvPr/>
        </p:nvSpPr>
        <p:spPr>
          <a:xfrm>
            <a:off x="1273323" y="3817145"/>
            <a:ext cx="4746400" cy="1788000"/>
          </a:xfrm>
          <a:prstGeom prst="rect">
            <a:avLst/>
          </a:prstGeom>
          <a:solidFill>
            <a:srgbClr val="ECEDED"/>
          </a:solidFill>
          <a:ln>
            <a:noFill/>
          </a:ln>
        </p:spPr>
        <p:txBody>
          <a:bodyPr spcFirstLastPara="1" wrap="square" lIns="121900" tIns="121900" rIns="1828800" bIns="121900" anchor="t" anchorCtr="0">
            <a:noAutofit/>
          </a:bodyPr>
          <a:lstStyle/>
          <a:p>
            <a:endParaRPr sz="1867">
              <a:solidFill>
                <a:srgbClr val="102744"/>
              </a:solidFill>
              <a:latin typeface="Franklin Gothic Book" panose="020B0503020102020204" pitchFamily="34" charset="0"/>
              <a:ea typeface="Ubuntu"/>
              <a:cs typeface="Ubuntu"/>
              <a:sym typeface="Ubuntu"/>
            </a:endParaRPr>
          </a:p>
        </p:txBody>
      </p:sp>
      <p:sp>
        <p:nvSpPr>
          <p:cNvPr id="6" name="Google Shape;414;p41">
            <a:extLst>
              <a:ext uri="{FF2B5EF4-FFF2-40B4-BE49-F238E27FC236}">
                <a16:creationId xmlns:a16="http://schemas.microsoft.com/office/drawing/2014/main" id="{404E84B5-DBB9-A247-92A6-13033485EA43}"/>
              </a:ext>
            </a:extLst>
          </p:cNvPr>
          <p:cNvSpPr/>
          <p:nvPr/>
        </p:nvSpPr>
        <p:spPr>
          <a:xfrm>
            <a:off x="6204935" y="3823328"/>
            <a:ext cx="4746400" cy="1788000"/>
          </a:xfrm>
          <a:prstGeom prst="rect">
            <a:avLst/>
          </a:prstGeom>
          <a:solidFill>
            <a:srgbClr val="ECEDED"/>
          </a:solidFill>
          <a:ln>
            <a:noFill/>
          </a:ln>
        </p:spPr>
        <p:txBody>
          <a:bodyPr spcFirstLastPara="1" wrap="square" lIns="1828800" tIns="121900" rIns="121900" bIns="121900" anchor="t" anchorCtr="0">
            <a:noAutofit/>
          </a:bodyPr>
          <a:lstStyle/>
          <a:p>
            <a:pPr algn="r">
              <a:buClr>
                <a:schemeClr val="dk1"/>
              </a:buClr>
              <a:buSzPts val="1100"/>
            </a:pPr>
            <a:endParaRPr sz="1867">
              <a:solidFill>
                <a:srgbClr val="102744"/>
              </a:solidFill>
              <a:latin typeface="Franklin Gothic Book" panose="020B0503020102020204" pitchFamily="34" charset="0"/>
              <a:ea typeface="Ubuntu"/>
              <a:cs typeface="Ubuntu"/>
              <a:sym typeface="Ubuntu"/>
            </a:endParaRPr>
          </a:p>
        </p:txBody>
      </p:sp>
      <p:sp>
        <p:nvSpPr>
          <p:cNvPr id="7" name="Google Shape;413;p41">
            <a:extLst>
              <a:ext uri="{FF2B5EF4-FFF2-40B4-BE49-F238E27FC236}">
                <a16:creationId xmlns:a16="http://schemas.microsoft.com/office/drawing/2014/main" id="{E62BBA77-7CED-514E-B57F-B47EDD4C1E6C}"/>
              </a:ext>
            </a:extLst>
          </p:cNvPr>
          <p:cNvSpPr/>
          <p:nvPr/>
        </p:nvSpPr>
        <p:spPr>
          <a:xfrm>
            <a:off x="1262333" y="1832905"/>
            <a:ext cx="4746400" cy="1788000"/>
          </a:xfrm>
          <a:prstGeom prst="rect">
            <a:avLst/>
          </a:prstGeom>
          <a:solidFill>
            <a:srgbClr val="ECEDED"/>
          </a:solidFill>
          <a:ln>
            <a:noFill/>
          </a:ln>
        </p:spPr>
        <p:txBody>
          <a:bodyPr spcFirstLastPara="1" wrap="square" lIns="121900" tIns="121900" rIns="1828800" bIns="121900" anchor="t" anchorCtr="0">
            <a:noAutofit/>
          </a:bodyPr>
          <a:lstStyle/>
          <a:p>
            <a:endParaRPr sz="1867">
              <a:solidFill>
                <a:srgbClr val="102744"/>
              </a:solidFill>
              <a:latin typeface="Franklin Gothic Book" panose="020B0503020102020204" pitchFamily="34" charset="0"/>
              <a:ea typeface="Ubuntu"/>
              <a:cs typeface="Ubuntu"/>
              <a:sym typeface="Ubuntu"/>
            </a:endParaRPr>
          </a:p>
        </p:txBody>
      </p:sp>
      <p:sp>
        <p:nvSpPr>
          <p:cNvPr id="8" name="Google Shape;414;p41">
            <a:extLst>
              <a:ext uri="{FF2B5EF4-FFF2-40B4-BE49-F238E27FC236}">
                <a16:creationId xmlns:a16="http://schemas.microsoft.com/office/drawing/2014/main" id="{49564B7D-70CA-CF47-9273-ADAF03BEA2F3}"/>
              </a:ext>
            </a:extLst>
          </p:cNvPr>
          <p:cNvSpPr/>
          <p:nvPr/>
        </p:nvSpPr>
        <p:spPr>
          <a:xfrm>
            <a:off x="6204935" y="1832905"/>
            <a:ext cx="4746400" cy="1788000"/>
          </a:xfrm>
          <a:prstGeom prst="rect">
            <a:avLst/>
          </a:prstGeom>
          <a:solidFill>
            <a:srgbClr val="ECEDED"/>
          </a:solidFill>
          <a:ln>
            <a:noFill/>
          </a:ln>
        </p:spPr>
        <p:txBody>
          <a:bodyPr spcFirstLastPara="1" wrap="square" lIns="1828800" tIns="121900" rIns="121900" bIns="121900" anchor="t" anchorCtr="0">
            <a:noAutofit/>
          </a:bodyPr>
          <a:lstStyle/>
          <a:p>
            <a:pPr algn="r">
              <a:buClr>
                <a:schemeClr val="dk1"/>
              </a:buClr>
              <a:buSzPts val="1100"/>
            </a:pPr>
            <a:endParaRPr sz="1867">
              <a:solidFill>
                <a:srgbClr val="102744"/>
              </a:solidFill>
              <a:latin typeface="Franklin Gothic Book" panose="020B0503020102020204" pitchFamily="34" charset="0"/>
              <a:ea typeface="Ubuntu"/>
              <a:cs typeface="Ubuntu"/>
              <a:sym typeface="Ubuntu"/>
            </a:endParaRPr>
          </a:p>
        </p:txBody>
      </p:sp>
      <p:sp>
        <p:nvSpPr>
          <p:cNvPr id="17" name="Google Shape;417;p41">
            <a:extLst>
              <a:ext uri="{FF2B5EF4-FFF2-40B4-BE49-F238E27FC236}">
                <a16:creationId xmlns:a16="http://schemas.microsoft.com/office/drawing/2014/main" id="{7D9A2A68-414C-1944-AB66-FF0749E0850F}"/>
              </a:ext>
            </a:extLst>
          </p:cNvPr>
          <p:cNvSpPr/>
          <p:nvPr/>
        </p:nvSpPr>
        <p:spPr>
          <a:xfrm>
            <a:off x="4646148" y="2256032"/>
            <a:ext cx="2727200" cy="2727200"/>
          </a:xfrm>
          <a:prstGeom prst="pie">
            <a:avLst>
              <a:gd name="adj1" fmla="val 10788866"/>
              <a:gd name="adj2" fmla="val 16200000"/>
            </a:avLst>
          </a:prstGeom>
          <a:solidFill>
            <a:srgbClr val="102744"/>
          </a:solidFill>
          <a:ln>
            <a:noFill/>
          </a:ln>
        </p:spPr>
        <p:txBody>
          <a:bodyPr spcFirstLastPara="1" wrap="square" lIns="121900" tIns="121900" rIns="121900" bIns="121900" anchor="ctr" anchorCtr="0">
            <a:noAutofit/>
          </a:bodyPr>
          <a:lstStyle/>
          <a:p>
            <a:endParaRPr sz="2489"/>
          </a:p>
        </p:txBody>
      </p:sp>
      <p:sp>
        <p:nvSpPr>
          <p:cNvPr id="18" name="Google Shape;418;p41">
            <a:extLst>
              <a:ext uri="{FF2B5EF4-FFF2-40B4-BE49-F238E27FC236}">
                <a16:creationId xmlns:a16="http://schemas.microsoft.com/office/drawing/2014/main" id="{DDC5DB29-8EA9-1947-83D3-716522C029F0}"/>
              </a:ext>
            </a:extLst>
          </p:cNvPr>
          <p:cNvSpPr/>
          <p:nvPr/>
        </p:nvSpPr>
        <p:spPr>
          <a:xfrm rot="5400000">
            <a:off x="4842955" y="2256032"/>
            <a:ext cx="2727200" cy="2727200"/>
          </a:xfrm>
          <a:prstGeom prst="pie">
            <a:avLst>
              <a:gd name="adj1" fmla="val 10788866"/>
              <a:gd name="adj2" fmla="val 16200000"/>
            </a:avLst>
          </a:prstGeom>
          <a:solidFill>
            <a:srgbClr val="285E83"/>
          </a:solidFill>
          <a:ln>
            <a:noFill/>
          </a:ln>
        </p:spPr>
        <p:txBody>
          <a:bodyPr spcFirstLastPara="1" wrap="square" lIns="121900" tIns="121900" rIns="121900" bIns="121900" anchor="ctr" anchorCtr="0">
            <a:noAutofit/>
          </a:bodyPr>
          <a:lstStyle/>
          <a:p>
            <a:endParaRPr sz="2489"/>
          </a:p>
        </p:txBody>
      </p:sp>
      <p:sp>
        <p:nvSpPr>
          <p:cNvPr id="19" name="Google Shape;419;p41">
            <a:extLst>
              <a:ext uri="{FF2B5EF4-FFF2-40B4-BE49-F238E27FC236}">
                <a16:creationId xmlns:a16="http://schemas.microsoft.com/office/drawing/2014/main" id="{172AB262-5088-734C-88E1-205408DFF2BD}"/>
              </a:ext>
            </a:extLst>
          </p:cNvPr>
          <p:cNvSpPr/>
          <p:nvPr/>
        </p:nvSpPr>
        <p:spPr>
          <a:xfrm rot="10800000">
            <a:off x="4830345" y="2454377"/>
            <a:ext cx="2727200" cy="2727200"/>
          </a:xfrm>
          <a:prstGeom prst="pie">
            <a:avLst>
              <a:gd name="adj1" fmla="val 10788866"/>
              <a:gd name="adj2" fmla="val 16200000"/>
            </a:avLst>
          </a:prstGeom>
          <a:solidFill>
            <a:srgbClr val="DF813D"/>
          </a:solidFill>
          <a:ln>
            <a:noFill/>
          </a:ln>
        </p:spPr>
        <p:txBody>
          <a:bodyPr spcFirstLastPara="1" wrap="square" lIns="121900" tIns="121900" rIns="121900" bIns="121900" anchor="ctr" anchorCtr="0">
            <a:noAutofit/>
          </a:bodyPr>
          <a:lstStyle/>
          <a:p>
            <a:endParaRPr sz="2489"/>
          </a:p>
        </p:txBody>
      </p:sp>
      <p:sp>
        <p:nvSpPr>
          <p:cNvPr id="20" name="Google Shape;420;p41">
            <a:extLst>
              <a:ext uri="{FF2B5EF4-FFF2-40B4-BE49-F238E27FC236}">
                <a16:creationId xmlns:a16="http://schemas.microsoft.com/office/drawing/2014/main" id="{F2FA6BBF-89ED-6742-A6B3-619F68CA6B68}"/>
              </a:ext>
            </a:extLst>
          </p:cNvPr>
          <p:cNvSpPr/>
          <p:nvPr/>
        </p:nvSpPr>
        <p:spPr>
          <a:xfrm rot="-5400000">
            <a:off x="4646148" y="2454377"/>
            <a:ext cx="2727200" cy="2727200"/>
          </a:xfrm>
          <a:prstGeom prst="pie">
            <a:avLst>
              <a:gd name="adj1" fmla="val 10788866"/>
              <a:gd name="adj2" fmla="val 16200000"/>
            </a:avLst>
          </a:prstGeom>
          <a:solidFill>
            <a:srgbClr val="D8A558"/>
          </a:solidFill>
          <a:ln>
            <a:noFill/>
          </a:ln>
        </p:spPr>
        <p:txBody>
          <a:bodyPr spcFirstLastPara="1" wrap="square" lIns="121900" tIns="121900" rIns="121900" bIns="121900" anchor="ctr" anchorCtr="0">
            <a:noAutofit/>
          </a:bodyPr>
          <a:lstStyle/>
          <a:p>
            <a:endParaRPr sz="2489"/>
          </a:p>
        </p:txBody>
      </p:sp>
      <p:sp>
        <p:nvSpPr>
          <p:cNvPr id="21" name="Text Placeholder 20">
            <a:extLst>
              <a:ext uri="{FF2B5EF4-FFF2-40B4-BE49-F238E27FC236}">
                <a16:creationId xmlns:a16="http://schemas.microsoft.com/office/drawing/2014/main" id="{23744D18-A65A-864C-93BD-4A0352C3770B}"/>
              </a:ext>
            </a:extLst>
          </p:cNvPr>
          <p:cNvSpPr>
            <a:spLocks noGrp="1"/>
          </p:cNvSpPr>
          <p:nvPr>
            <p:ph type="body" sz="quarter" idx="10" hasCustomPrompt="1"/>
          </p:nvPr>
        </p:nvSpPr>
        <p:spPr>
          <a:xfrm>
            <a:off x="5245825" y="2814707"/>
            <a:ext cx="595155" cy="633957"/>
          </a:xfrm>
        </p:spPr>
        <p:txBody>
          <a:bodyPr>
            <a:noAutofit/>
          </a:bodyPr>
          <a:lstStyle>
            <a:lvl1pPr marL="0" indent="0">
              <a:buNone/>
              <a:defRPr sz="5000" baseline="0">
                <a:solidFill>
                  <a:schemeClr val="bg1"/>
                </a:solidFill>
                <a:latin typeface="Franklin Gothic Medium" panose="020B0603020102020204" pitchFamily="34" charset="0"/>
              </a:defRPr>
            </a:lvl1pPr>
          </a:lstStyle>
          <a:p>
            <a:pPr lvl="0"/>
            <a:r>
              <a:rPr lang="en-US"/>
              <a:t>1</a:t>
            </a:r>
          </a:p>
        </p:txBody>
      </p:sp>
      <p:sp>
        <p:nvSpPr>
          <p:cNvPr id="22" name="Text Placeholder 20">
            <a:extLst>
              <a:ext uri="{FF2B5EF4-FFF2-40B4-BE49-F238E27FC236}">
                <a16:creationId xmlns:a16="http://schemas.microsoft.com/office/drawing/2014/main" id="{1FC30101-0C66-714C-A670-A9358F191A93}"/>
              </a:ext>
            </a:extLst>
          </p:cNvPr>
          <p:cNvSpPr>
            <a:spLocks noGrp="1"/>
          </p:cNvSpPr>
          <p:nvPr>
            <p:ph type="body" sz="quarter" idx="11" hasCustomPrompt="1"/>
          </p:nvPr>
        </p:nvSpPr>
        <p:spPr>
          <a:xfrm>
            <a:off x="6332289" y="2814707"/>
            <a:ext cx="595155" cy="633957"/>
          </a:xfrm>
        </p:spPr>
        <p:txBody>
          <a:bodyPr>
            <a:noAutofit/>
          </a:bodyPr>
          <a:lstStyle>
            <a:lvl1pPr marL="0" indent="0">
              <a:buNone/>
              <a:defRPr sz="5000" baseline="0">
                <a:solidFill>
                  <a:schemeClr val="bg1"/>
                </a:solidFill>
                <a:latin typeface="Franklin Gothic Medium" panose="020B0603020102020204" pitchFamily="34" charset="0"/>
              </a:defRPr>
            </a:lvl1pPr>
          </a:lstStyle>
          <a:p>
            <a:pPr lvl="0"/>
            <a:r>
              <a:rPr lang="en-US"/>
              <a:t>2</a:t>
            </a:r>
          </a:p>
        </p:txBody>
      </p:sp>
      <p:sp>
        <p:nvSpPr>
          <p:cNvPr id="23" name="Text Placeholder 20">
            <a:extLst>
              <a:ext uri="{FF2B5EF4-FFF2-40B4-BE49-F238E27FC236}">
                <a16:creationId xmlns:a16="http://schemas.microsoft.com/office/drawing/2014/main" id="{A74F60C3-3458-3D49-8792-1D823114417B}"/>
              </a:ext>
            </a:extLst>
          </p:cNvPr>
          <p:cNvSpPr>
            <a:spLocks noGrp="1"/>
          </p:cNvSpPr>
          <p:nvPr>
            <p:ph type="body" sz="quarter" idx="12" hasCustomPrompt="1"/>
          </p:nvPr>
        </p:nvSpPr>
        <p:spPr>
          <a:xfrm>
            <a:off x="5263578" y="3825715"/>
            <a:ext cx="595156" cy="551496"/>
          </a:xfrm>
        </p:spPr>
        <p:txBody>
          <a:bodyPr>
            <a:noAutofit/>
          </a:bodyPr>
          <a:lstStyle>
            <a:lvl1pPr marL="0" indent="0">
              <a:buNone/>
              <a:defRPr sz="5000" baseline="0">
                <a:solidFill>
                  <a:schemeClr val="bg1"/>
                </a:solidFill>
                <a:latin typeface="Franklin Gothic Medium" panose="020B0603020102020204" pitchFamily="34" charset="0"/>
              </a:defRPr>
            </a:lvl1pPr>
          </a:lstStyle>
          <a:p>
            <a:pPr lvl="0"/>
            <a:r>
              <a:rPr lang="en-US"/>
              <a:t>3</a:t>
            </a:r>
          </a:p>
        </p:txBody>
      </p:sp>
      <p:sp>
        <p:nvSpPr>
          <p:cNvPr id="24" name="Text Placeholder 20">
            <a:extLst>
              <a:ext uri="{FF2B5EF4-FFF2-40B4-BE49-F238E27FC236}">
                <a16:creationId xmlns:a16="http://schemas.microsoft.com/office/drawing/2014/main" id="{90764B9B-C032-3847-8CEF-77632ED4A1DA}"/>
              </a:ext>
            </a:extLst>
          </p:cNvPr>
          <p:cNvSpPr>
            <a:spLocks noGrp="1"/>
          </p:cNvSpPr>
          <p:nvPr>
            <p:ph type="body" sz="quarter" idx="13" hasCustomPrompt="1"/>
          </p:nvPr>
        </p:nvSpPr>
        <p:spPr>
          <a:xfrm>
            <a:off x="6332288" y="3824859"/>
            <a:ext cx="595156" cy="551496"/>
          </a:xfrm>
        </p:spPr>
        <p:txBody>
          <a:bodyPr>
            <a:noAutofit/>
          </a:bodyPr>
          <a:lstStyle>
            <a:lvl1pPr marL="0" indent="0">
              <a:buNone/>
              <a:defRPr sz="5000" baseline="0">
                <a:solidFill>
                  <a:schemeClr val="bg1"/>
                </a:solidFill>
                <a:latin typeface="Franklin Gothic Medium" panose="020B0603020102020204" pitchFamily="34" charset="0"/>
              </a:defRPr>
            </a:lvl1pPr>
          </a:lstStyle>
          <a:p>
            <a:pPr lvl="0"/>
            <a:r>
              <a:rPr lang="en-US"/>
              <a:t>4</a:t>
            </a:r>
          </a:p>
        </p:txBody>
      </p:sp>
      <p:sp>
        <p:nvSpPr>
          <p:cNvPr id="26" name="Text Placeholder 25">
            <a:extLst>
              <a:ext uri="{FF2B5EF4-FFF2-40B4-BE49-F238E27FC236}">
                <a16:creationId xmlns:a16="http://schemas.microsoft.com/office/drawing/2014/main" id="{A843BCD4-7CD7-8449-975D-B2B5EE54EEF1}"/>
              </a:ext>
            </a:extLst>
          </p:cNvPr>
          <p:cNvSpPr>
            <a:spLocks noGrp="1"/>
          </p:cNvSpPr>
          <p:nvPr>
            <p:ph type="body" sz="quarter" idx="14" hasCustomPrompt="1"/>
          </p:nvPr>
        </p:nvSpPr>
        <p:spPr>
          <a:xfrm>
            <a:off x="1273323" y="1931225"/>
            <a:ext cx="2209800" cy="324807"/>
          </a:xfrm>
        </p:spPr>
        <p:txBody>
          <a:bodyPr>
            <a:normAutofit/>
          </a:bodyPr>
          <a:lstStyle>
            <a:lvl1pPr marL="0" indent="0">
              <a:buNone/>
              <a:defRPr sz="1800" baseline="0">
                <a:latin typeface="Franklin Gothic Medium" panose="020B0603020102020204" pitchFamily="34" charset="0"/>
              </a:defRPr>
            </a:lvl1pPr>
          </a:lstStyle>
          <a:p>
            <a:pPr lvl="0"/>
            <a:r>
              <a:rPr lang="en-US"/>
              <a:t>Concept 1</a:t>
            </a:r>
          </a:p>
        </p:txBody>
      </p:sp>
      <p:sp>
        <p:nvSpPr>
          <p:cNvPr id="27" name="Text Placeholder 25">
            <a:extLst>
              <a:ext uri="{FF2B5EF4-FFF2-40B4-BE49-F238E27FC236}">
                <a16:creationId xmlns:a16="http://schemas.microsoft.com/office/drawing/2014/main" id="{5D1842B1-CD02-2044-BE11-C5DE2E1AEB83}"/>
              </a:ext>
            </a:extLst>
          </p:cNvPr>
          <p:cNvSpPr>
            <a:spLocks noGrp="1"/>
          </p:cNvSpPr>
          <p:nvPr>
            <p:ph type="body" sz="quarter" idx="15" hasCustomPrompt="1"/>
          </p:nvPr>
        </p:nvSpPr>
        <p:spPr>
          <a:xfrm>
            <a:off x="1273323" y="3933011"/>
            <a:ext cx="2209800" cy="353854"/>
          </a:xfrm>
        </p:spPr>
        <p:txBody>
          <a:bodyPr>
            <a:normAutofit/>
          </a:bodyPr>
          <a:lstStyle>
            <a:lvl1pPr marL="0" indent="0">
              <a:buNone/>
              <a:defRPr sz="1800" baseline="0">
                <a:latin typeface="Franklin Gothic Medium" panose="020B0603020102020204" pitchFamily="34" charset="0"/>
              </a:defRPr>
            </a:lvl1pPr>
          </a:lstStyle>
          <a:p>
            <a:pPr lvl="0"/>
            <a:r>
              <a:rPr lang="en-US"/>
              <a:t>Concept 3</a:t>
            </a:r>
          </a:p>
        </p:txBody>
      </p:sp>
      <p:sp>
        <p:nvSpPr>
          <p:cNvPr id="28" name="Text Placeholder 25">
            <a:extLst>
              <a:ext uri="{FF2B5EF4-FFF2-40B4-BE49-F238E27FC236}">
                <a16:creationId xmlns:a16="http://schemas.microsoft.com/office/drawing/2014/main" id="{82566607-B1D7-2B41-89E7-87958884F863}"/>
              </a:ext>
            </a:extLst>
          </p:cNvPr>
          <p:cNvSpPr>
            <a:spLocks noGrp="1"/>
          </p:cNvSpPr>
          <p:nvPr>
            <p:ph type="body" sz="quarter" idx="16" hasCustomPrompt="1"/>
          </p:nvPr>
        </p:nvSpPr>
        <p:spPr>
          <a:xfrm>
            <a:off x="8741535" y="3885501"/>
            <a:ext cx="2209800" cy="332538"/>
          </a:xfrm>
        </p:spPr>
        <p:txBody>
          <a:bodyPr>
            <a:normAutofit/>
          </a:bodyPr>
          <a:lstStyle>
            <a:lvl1pPr marL="0" indent="0" algn="r">
              <a:buNone/>
              <a:defRPr sz="1800" baseline="0">
                <a:latin typeface="Franklin Gothic Medium" panose="020B0603020102020204" pitchFamily="34" charset="0"/>
              </a:defRPr>
            </a:lvl1pPr>
          </a:lstStyle>
          <a:p>
            <a:pPr lvl="0"/>
            <a:r>
              <a:rPr lang="en-US"/>
              <a:t>Concept 4</a:t>
            </a:r>
          </a:p>
        </p:txBody>
      </p:sp>
      <p:sp>
        <p:nvSpPr>
          <p:cNvPr id="29" name="Text Placeholder 25">
            <a:extLst>
              <a:ext uri="{FF2B5EF4-FFF2-40B4-BE49-F238E27FC236}">
                <a16:creationId xmlns:a16="http://schemas.microsoft.com/office/drawing/2014/main" id="{D1FF4FC6-CC98-4847-8FEF-48659BDAD0A3}"/>
              </a:ext>
            </a:extLst>
          </p:cNvPr>
          <p:cNvSpPr>
            <a:spLocks noGrp="1"/>
          </p:cNvSpPr>
          <p:nvPr>
            <p:ph type="body" sz="quarter" idx="17" hasCustomPrompt="1"/>
          </p:nvPr>
        </p:nvSpPr>
        <p:spPr>
          <a:xfrm>
            <a:off x="8741535" y="1931225"/>
            <a:ext cx="2209800" cy="324807"/>
          </a:xfrm>
        </p:spPr>
        <p:txBody>
          <a:bodyPr>
            <a:normAutofit/>
          </a:bodyPr>
          <a:lstStyle>
            <a:lvl1pPr marL="0" indent="0" algn="r">
              <a:buNone/>
              <a:defRPr sz="1800" baseline="0">
                <a:latin typeface="Franklin Gothic Medium" panose="020B0603020102020204" pitchFamily="34" charset="0"/>
              </a:defRPr>
            </a:lvl1pPr>
          </a:lstStyle>
          <a:p>
            <a:pPr lvl="0"/>
            <a:r>
              <a:rPr lang="en-US"/>
              <a:t>Concept 2</a:t>
            </a:r>
          </a:p>
        </p:txBody>
      </p:sp>
      <p:sp>
        <p:nvSpPr>
          <p:cNvPr id="30" name="Text Placeholder 25">
            <a:extLst>
              <a:ext uri="{FF2B5EF4-FFF2-40B4-BE49-F238E27FC236}">
                <a16:creationId xmlns:a16="http://schemas.microsoft.com/office/drawing/2014/main" id="{2162FC99-9BA3-884A-B5EA-72FC83ED5461}"/>
              </a:ext>
            </a:extLst>
          </p:cNvPr>
          <p:cNvSpPr>
            <a:spLocks noGrp="1"/>
          </p:cNvSpPr>
          <p:nvPr>
            <p:ph type="body" sz="quarter" idx="18" hasCustomPrompt="1"/>
          </p:nvPr>
        </p:nvSpPr>
        <p:spPr>
          <a:xfrm>
            <a:off x="1264968" y="2274883"/>
            <a:ext cx="2393996" cy="548789"/>
          </a:xfrm>
        </p:spPr>
        <p:txBody>
          <a:bodyPr>
            <a:noAutofit/>
          </a:bodyPr>
          <a:lstStyle>
            <a:lvl1pPr marL="0" indent="0">
              <a:buNone/>
              <a:defRPr sz="1400" cap="none" baseline="0">
                <a:latin typeface="Franklin Gothic Book" panose="020B0503020102020204" pitchFamily="34" charset="0"/>
              </a:defRPr>
            </a:lvl1pPr>
          </a:lstStyle>
          <a:p>
            <a:pPr lvl="0"/>
            <a:r>
              <a:rPr lang="en-US"/>
              <a:t>Label each of the pieces of the pie.</a:t>
            </a:r>
          </a:p>
        </p:txBody>
      </p:sp>
      <p:sp>
        <p:nvSpPr>
          <p:cNvPr id="31" name="Text Placeholder 25">
            <a:extLst>
              <a:ext uri="{FF2B5EF4-FFF2-40B4-BE49-F238E27FC236}">
                <a16:creationId xmlns:a16="http://schemas.microsoft.com/office/drawing/2014/main" id="{E220EA97-131D-FD43-A6F3-65BEE7489A5C}"/>
              </a:ext>
            </a:extLst>
          </p:cNvPr>
          <p:cNvSpPr>
            <a:spLocks noGrp="1"/>
          </p:cNvSpPr>
          <p:nvPr>
            <p:ph type="body" sz="quarter" idx="19" hasCustomPrompt="1"/>
          </p:nvPr>
        </p:nvSpPr>
        <p:spPr>
          <a:xfrm>
            <a:off x="1289026" y="4286865"/>
            <a:ext cx="2369938" cy="493479"/>
          </a:xfrm>
        </p:spPr>
        <p:txBody>
          <a:bodyPr>
            <a:noAutofit/>
          </a:bodyPr>
          <a:lstStyle>
            <a:lvl1pPr marL="0" indent="0">
              <a:buNone/>
              <a:defRPr sz="1400" cap="none" baseline="0">
                <a:latin typeface="Franklin Gothic Book" panose="020B0503020102020204" pitchFamily="34" charset="0"/>
              </a:defRPr>
            </a:lvl1pPr>
          </a:lstStyle>
          <a:p>
            <a:pPr lvl="0"/>
            <a:r>
              <a:rPr lang="en-US"/>
              <a:t>Again, remember to keep the text limited.</a:t>
            </a:r>
          </a:p>
        </p:txBody>
      </p:sp>
      <p:sp>
        <p:nvSpPr>
          <p:cNvPr id="32" name="Text Placeholder 25">
            <a:extLst>
              <a:ext uri="{FF2B5EF4-FFF2-40B4-BE49-F238E27FC236}">
                <a16:creationId xmlns:a16="http://schemas.microsoft.com/office/drawing/2014/main" id="{55EACD0B-9C1E-BA42-B488-29D1411EC965}"/>
              </a:ext>
            </a:extLst>
          </p:cNvPr>
          <p:cNvSpPr>
            <a:spLocks noGrp="1"/>
          </p:cNvSpPr>
          <p:nvPr>
            <p:ph type="body" sz="quarter" idx="20" hasCustomPrompt="1"/>
          </p:nvPr>
        </p:nvSpPr>
        <p:spPr>
          <a:xfrm>
            <a:off x="8557339" y="2256032"/>
            <a:ext cx="2393996" cy="542529"/>
          </a:xfrm>
        </p:spPr>
        <p:txBody>
          <a:bodyPr>
            <a:noAutofit/>
          </a:bodyPr>
          <a:lstStyle>
            <a:lvl1pPr marL="0" indent="0" algn="r">
              <a:buNone/>
              <a:defRPr sz="1400" cap="none" baseline="0">
                <a:latin typeface="Franklin Gothic Book" panose="020B0503020102020204" pitchFamily="34" charset="0"/>
              </a:defRPr>
            </a:lvl1pPr>
          </a:lstStyle>
          <a:p>
            <a:pPr lvl="0"/>
            <a:r>
              <a:rPr lang="en-US"/>
              <a:t>Add a description of that concept in the text box.</a:t>
            </a:r>
          </a:p>
        </p:txBody>
      </p:sp>
      <p:sp>
        <p:nvSpPr>
          <p:cNvPr id="33" name="Text Placeholder 25">
            <a:extLst>
              <a:ext uri="{FF2B5EF4-FFF2-40B4-BE49-F238E27FC236}">
                <a16:creationId xmlns:a16="http://schemas.microsoft.com/office/drawing/2014/main" id="{7A90359A-E248-FB4F-A491-CE3D8FEAB8D3}"/>
              </a:ext>
            </a:extLst>
          </p:cNvPr>
          <p:cNvSpPr>
            <a:spLocks noGrp="1"/>
          </p:cNvSpPr>
          <p:nvPr>
            <p:ph type="body" sz="quarter" idx="21" hasCustomPrompt="1"/>
          </p:nvPr>
        </p:nvSpPr>
        <p:spPr>
          <a:xfrm>
            <a:off x="8557339" y="4199581"/>
            <a:ext cx="2393996" cy="783651"/>
          </a:xfrm>
        </p:spPr>
        <p:txBody>
          <a:bodyPr>
            <a:noAutofit/>
          </a:bodyPr>
          <a:lstStyle>
            <a:lvl1pPr marL="0" indent="0" algn="r">
              <a:buNone/>
              <a:defRPr sz="1400" cap="none" baseline="0">
                <a:latin typeface="Franklin Gothic Book" panose="020B0503020102020204" pitchFamily="34" charset="0"/>
              </a:defRPr>
            </a:lvl1pPr>
          </a:lstStyle>
          <a:p>
            <a:pPr lvl="0"/>
            <a:r>
              <a:rPr lang="en-US"/>
              <a:t>Rule of thumb: If you need to make the text 10 pts or smaller, it is too much text.</a:t>
            </a:r>
          </a:p>
        </p:txBody>
      </p:sp>
      <p:sp>
        <p:nvSpPr>
          <p:cNvPr id="36" name="Text Placeholder 6">
            <a:extLst>
              <a:ext uri="{FF2B5EF4-FFF2-40B4-BE49-F238E27FC236}">
                <a16:creationId xmlns:a16="http://schemas.microsoft.com/office/drawing/2014/main" id="{BA988FD3-904E-A698-6D5C-83E93C4B816D}"/>
              </a:ext>
            </a:extLst>
          </p:cNvPr>
          <p:cNvSpPr>
            <a:spLocks noGrp="1"/>
          </p:cNvSpPr>
          <p:nvPr>
            <p:ph type="body" sz="quarter" idx="22"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37" name="Straight Connector 36">
            <a:extLst>
              <a:ext uri="{FF2B5EF4-FFF2-40B4-BE49-F238E27FC236}">
                <a16:creationId xmlns:a16="http://schemas.microsoft.com/office/drawing/2014/main" id="{3B8691D1-E312-D714-29DB-731C93DB4752}"/>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38" name="Slide Number Placeholder 4">
            <a:extLst>
              <a:ext uri="{FF2B5EF4-FFF2-40B4-BE49-F238E27FC236}">
                <a16:creationId xmlns:a16="http://schemas.microsoft.com/office/drawing/2014/main" id="{134DB406-D5D0-60A6-0CCD-19CCCBD5D636}"/>
              </a:ext>
            </a:extLst>
          </p:cNvPr>
          <p:cNvSpPr>
            <a:spLocks noGrp="1"/>
          </p:cNvSpPr>
          <p:nvPr>
            <p:ph type="sldNum" sz="quarter" idx="23"/>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13138622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Circle Graphic (Dark)">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838200" y="365125"/>
            <a:ext cx="10515600" cy="1325563"/>
          </a:xfrm>
          <a:prstGeom prst="rect">
            <a:avLst/>
          </a:prstGeom>
        </p:spPr>
        <p:txBody>
          <a:bodyPr/>
          <a:lstStyle/>
          <a:p>
            <a:r>
              <a:rPr lang="en-US"/>
              <a:t>Show inter-related concepts</a:t>
            </a:r>
          </a:p>
        </p:txBody>
      </p:sp>
      <p:sp>
        <p:nvSpPr>
          <p:cNvPr id="35" name="Google Shape;414;p41">
            <a:extLst>
              <a:ext uri="{FF2B5EF4-FFF2-40B4-BE49-F238E27FC236}">
                <a16:creationId xmlns:a16="http://schemas.microsoft.com/office/drawing/2014/main" id="{FC87AE4B-0141-5F40-AEA7-65FF87139C03}"/>
              </a:ext>
            </a:extLst>
          </p:cNvPr>
          <p:cNvSpPr/>
          <p:nvPr/>
        </p:nvSpPr>
        <p:spPr>
          <a:xfrm>
            <a:off x="1261613" y="1821422"/>
            <a:ext cx="4746400" cy="1788000"/>
          </a:xfrm>
          <a:prstGeom prst="rect">
            <a:avLst/>
          </a:prstGeom>
          <a:solidFill>
            <a:schemeClr val="tx1">
              <a:alpha val="10000"/>
            </a:schemeClr>
          </a:solidFill>
          <a:ln>
            <a:noFill/>
          </a:ln>
        </p:spPr>
        <p:txBody>
          <a:bodyPr spcFirstLastPara="1" wrap="square" lIns="1828800" tIns="121900" rIns="121900" bIns="121900" anchor="t" anchorCtr="0">
            <a:noAutofit/>
          </a:bodyPr>
          <a:lstStyle/>
          <a:p>
            <a:pPr algn="r">
              <a:buClr>
                <a:schemeClr val="dk1"/>
              </a:buClr>
              <a:buSzPts val="1100"/>
            </a:pPr>
            <a:endParaRPr sz="1867">
              <a:solidFill>
                <a:schemeClr val="accent3"/>
              </a:solidFill>
              <a:latin typeface="Franklin Gothic Book" panose="020B0503020102020204" pitchFamily="34" charset="0"/>
              <a:ea typeface="Ubuntu"/>
              <a:cs typeface="Ubuntu"/>
              <a:sym typeface="Ubuntu"/>
            </a:endParaRPr>
          </a:p>
        </p:txBody>
      </p:sp>
      <p:sp>
        <p:nvSpPr>
          <p:cNvPr id="8" name="Google Shape;414;p41">
            <a:extLst>
              <a:ext uri="{FF2B5EF4-FFF2-40B4-BE49-F238E27FC236}">
                <a16:creationId xmlns:a16="http://schemas.microsoft.com/office/drawing/2014/main" id="{49564B7D-70CA-CF47-9273-ADAF03BEA2F3}"/>
              </a:ext>
            </a:extLst>
          </p:cNvPr>
          <p:cNvSpPr/>
          <p:nvPr/>
        </p:nvSpPr>
        <p:spPr>
          <a:xfrm>
            <a:off x="6204935" y="1832905"/>
            <a:ext cx="4746400" cy="1788000"/>
          </a:xfrm>
          <a:prstGeom prst="rect">
            <a:avLst/>
          </a:prstGeom>
          <a:solidFill>
            <a:schemeClr val="tx1">
              <a:alpha val="10000"/>
            </a:schemeClr>
          </a:solidFill>
          <a:ln>
            <a:noFill/>
          </a:ln>
        </p:spPr>
        <p:txBody>
          <a:bodyPr spcFirstLastPara="1" wrap="square" lIns="1828800" tIns="121900" rIns="121900" bIns="121900" anchor="t" anchorCtr="0">
            <a:noAutofit/>
          </a:bodyPr>
          <a:lstStyle/>
          <a:p>
            <a:pPr algn="r">
              <a:buClr>
                <a:schemeClr val="dk1"/>
              </a:buClr>
              <a:buSzPts val="1100"/>
            </a:pPr>
            <a:endParaRPr sz="1867">
              <a:solidFill>
                <a:schemeClr val="accent3"/>
              </a:solidFill>
              <a:latin typeface="Franklin Gothic Book" panose="020B0503020102020204" pitchFamily="34" charset="0"/>
              <a:ea typeface="Ubuntu"/>
              <a:cs typeface="Ubuntu"/>
              <a:sym typeface="Ubuntu"/>
            </a:endParaRPr>
          </a:p>
        </p:txBody>
      </p:sp>
      <p:sp>
        <p:nvSpPr>
          <p:cNvPr id="34" name="Google Shape;414;p41">
            <a:extLst>
              <a:ext uri="{FF2B5EF4-FFF2-40B4-BE49-F238E27FC236}">
                <a16:creationId xmlns:a16="http://schemas.microsoft.com/office/drawing/2014/main" id="{BE6D9AA7-D63D-7942-BA7C-F485F92E0402}"/>
              </a:ext>
            </a:extLst>
          </p:cNvPr>
          <p:cNvSpPr/>
          <p:nvPr/>
        </p:nvSpPr>
        <p:spPr>
          <a:xfrm>
            <a:off x="1246242" y="3820985"/>
            <a:ext cx="4746400" cy="1788000"/>
          </a:xfrm>
          <a:prstGeom prst="rect">
            <a:avLst/>
          </a:prstGeom>
          <a:solidFill>
            <a:schemeClr val="tx1">
              <a:alpha val="10000"/>
            </a:schemeClr>
          </a:solidFill>
          <a:ln>
            <a:noFill/>
          </a:ln>
        </p:spPr>
        <p:txBody>
          <a:bodyPr spcFirstLastPara="1" wrap="square" lIns="1828800" tIns="121900" rIns="121900" bIns="121900" anchor="t" anchorCtr="0">
            <a:noAutofit/>
          </a:bodyPr>
          <a:lstStyle/>
          <a:p>
            <a:pPr algn="r">
              <a:buClr>
                <a:schemeClr val="dk1"/>
              </a:buClr>
              <a:buSzPts val="1100"/>
            </a:pPr>
            <a:endParaRPr sz="1867">
              <a:solidFill>
                <a:schemeClr val="accent3"/>
              </a:solidFill>
              <a:latin typeface="Franklin Gothic Book" panose="020B0503020102020204" pitchFamily="34" charset="0"/>
              <a:ea typeface="Ubuntu"/>
              <a:cs typeface="Ubuntu"/>
              <a:sym typeface="Ubuntu"/>
            </a:endParaRPr>
          </a:p>
        </p:txBody>
      </p:sp>
      <p:sp>
        <p:nvSpPr>
          <p:cNvPr id="25" name="Google Shape;414;p41">
            <a:extLst>
              <a:ext uri="{FF2B5EF4-FFF2-40B4-BE49-F238E27FC236}">
                <a16:creationId xmlns:a16="http://schemas.microsoft.com/office/drawing/2014/main" id="{245164D6-452C-9C42-A2B0-A309CF5D48E9}"/>
              </a:ext>
            </a:extLst>
          </p:cNvPr>
          <p:cNvSpPr/>
          <p:nvPr/>
        </p:nvSpPr>
        <p:spPr>
          <a:xfrm>
            <a:off x="6184139" y="3808994"/>
            <a:ext cx="4746400" cy="1788000"/>
          </a:xfrm>
          <a:prstGeom prst="rect">
            <a:avLst/>
          </a:prstGeom>
          <a:solidFill>
            <a:schemeClr val="tx1">
              <a:alpha val="10000"/>
            </a:schemeClr>
          </a:solidFill>
          <a:ln>
            <a:noFill/>
          </a:ln>
        </p:spPr>
        <p:txBody>
          <a:bodyPr spcFirstLastPara="1" wrap="square" lIns="1828800" tIns="121900" rIns="121900" bIns="121900" anchor="t" anchorCtr="0">
            <a:noAutofit/>
          </a:bodyPr>
          <a:lstStyle/>
          <a:p>
            <a:pPr algn="r">
              <a:buClr>
                <a:schemeClr val="dk1"/>
              </a:buClr>
              <a:buSzPts val="1100"/>
            </a:pPr>
            <a:endParaRPr sz="1867">
              <a:solidFill>
                <a:schemeClr val="accent3"/>
              </a:solidFill>
              <a:latin typeface="Franklin Gothic Book" panose="020B0503020102020204" pitchFamily="34" charset="0"/>
              <a:ea typeface="Ubuntu"/>
              <a:cs typeface="Ubuntu"/>
              <a:sym typeface="Ubuntu"/>
            </a:endParaRPr>
          </a:p>
        </p:txBody>
      </p:sp>
      <p:sp>
        <p:nvSpPr>
          <p:cNvPr id="17" name="Google Shape;417;p41">
            <a:extLst>
              <a:ext uri="{FF2B5EF4-FFF2-40B4-BE49-F238E27FC236}">
                <a16:creationId xmlns:a16="http://schemas.microsoft.com/office/drawing/2014/main" id="{7D9A2A68-414C-1944-AB66-FF0749E0850F}"/>
              </a:ext>
            </a:extLst>
          </p:cNvPr>
          <p:cNvSpPr/>
          <p:nvPr/>
        </p:nvSpPr>
        <p:spPr>
          <a:xfrm>
            <a:off x="4646148" y="2256032"/>
            <a:ext cx="2727200" cy="2727200"/>
          </a:xfrm>
          <a:prstGeom prst="pie">
            <a:avLst>
              <a:gd name="adj1" fmla="val 10788866"/>
              <a:gd name="adj2" fmla="val 16200000"/>
            </a:avLst>
          </a:prstGeom>
          <a:solidFill>
            <a:schemeClr val="accent2"/>
          </a:solidFill>
          <a:ln>
            <a:noFill/>
          </a:ln>
        </p:spPr>
        <p:txBody>
          <a:bodyPr spcFirstLastPara="1" wrap="square" lIns="121900" tIns="121900" rIns="121900" bIns="121900" anchor="ctr" anchorCtr="0">
            <a:noAutofit/>
          </a:bodyPr>
          <a:lstStyle/>
          <a:p>
            <a:endParaRPr sz="2489"/>
          </a:p>
        </p:txBody>
      </p:sp>
      <p:sp>
        <p:nvSpPr>
          <p:cNvPr id="18" name="Google Shape;418;p41">
            <a:extLst>
              <a:ext uri="{FF2B5EF4-FFF2-40B4-BE49-F238E27FC236}">
                <a16:creationId xmlns:a16="http://schemas.microsoft.com/office/drawing/2014/main" id="{DDC5DB29-8EA9-1947-83D3-716522C029F0}"/>
              </a:ext>
            </a:extLst>
          </p:cNvPr>
          <p:cNvSpPr/>
          <p:nvPr/>
        </p:nvSpPr>
        <p:spPr>
          <a:xfrm rot="5400000">
            <a:off x="4842955" y="2256032"/>
            <a:ext cx="2727200" cy="2727200"/>
          </a:xfrm>
          <a:prstGeom prst="pie">
            <a:avLst>
              <a:gd name="adj1" fmla="val 10788866"/>
              <a:gd name="adj2" fmla="val 16200000"/>
            </a:avLst>
          </a:prstGeom>
          <a:solidFill>
            <a:schemeClr val="accent5"/>
          </a:solidFill>
          <a:ln>
            <a:noFill/>
          </a:ln>
        </p:spPr>
        <p:txBody>
          <a:bodyPr spcFirstLastPara="1" wrap="square" lIns="121900" tIns="121900" rIns="121900" bIns="121900" anchor="ctr" anchorCtr="0">
            <a:noAutofit/>
          </a:bodyPr>
          <a:lstStyle/>
          <a:p>
            <a:endParaRPr sz="2489"/>
          </a:p>
        </p:txBody>
      </p:sp>
      <p:sp>
        <p:nvSpPr>
          <p:cNvPr id="19" name="Google Shape;419;p41">
            <a:extLst>
              <a:ext uri="{FF2B5EF4-FFF2-40B4-BE49-F238E27FC236}">
                <a16:creationId xmlns:a16="http://schemas.microsoft.com/office/drawing/2014/main" id="{172AB262-5088-734C-88E1-205408DFF2BD}"/>
              </a:ext>
            </a:extLst>
          </p:cNvPr>
          <p:cNvSpPr/>
          <p:nvPr/>
        </p:nvSpPr>
        <p:spPr>
          <a:xfrm rot="10800000">
            <a:off x="4830345" y="2454377"/>
            <a:ext cx="2727200" cy="2727200"/>
          </a:xfrm>
          <a:prstGeom prst="pie">
            <a:avLst>
              <a:gd name="adj1" fmla="val 10788866"/>
              <a:gd name="adj2" fmla="val 16200000"/>
            </a:avLst>
          </a:prstGeom>
          <a:solidFill>
            <a:schemeClr val="accent4"/>
          </a:solidFill>
          <a:ln>
            <a:noFill/>
          </a:ln>
        </p:spPr>
        <p:txBody>
          <a:bodyPr spcFirstLastPara="1" wrap="square" lIns="121900" tIns="121900" rIns="121900" bIns="121900" anchor="ctr" anchorCtr="0">
            <a:noAutofit/>
          </a:bodyPr>
          <a:lstStyle/>
          <a:p>
            <a:endParaRPr sz="2489">
              <a:solidFill>
                <a:schemeClr val="tx1"/>
              </a:solidFill>
            </a:endParaRPr>
          </a:p>
        </p:txBody>
      </p:sp>
      <p:sp>
        <p:nvSpPr>
          <p:cNvPr id="20" name="Google Shape;420;p41">
            <a:extLst>
              <a:ext uri="{FF2B5EF4-FFF2-40B4-BE49-F238E27FC236}">
                <a16:creationId xmlns:a16="http://schemas.microsoft.com/office/drawing/2014/main" id="{F2FA6BBF-89ED-6742-A6B3-619F68CA6B68}"/>
              </a:ext>
            </a:extLst>
          </p:cNvPr>
          <p:cNvSpPr/>
          <p:nvPr/>
        </p:nvSpPr>
        <p:spPr>
          <a:xfrm rot="-5400000">
            <a:off x="4646148" y="2454377"/>
            <a:ext cx="2727200" cy="2727200"/>
          </a:xfrm>
          <a:prstGeom prst="pie">
            <a:avLst>
              <a:gd name="adj1" fmla="val 10788866"/>
              <a:gd name="adj2" fmla="val 16200000"/>
            </a:avLst>
          </a:prstGeom>
          <a:solidFill>
            <a:schemeClr val="accent1"/>
          </a:solidFill>
          <a:ln>
            <a:noFill/>
          </a:ln>
        </p:spPr>
        <p:txBody>
          <a:bodyPr spcFirstLastPara="1" wrap="square" lIns="121900" tIns="121900" rIns="121900" bIns="121900" anchor="ctr" anchorCtr="0">
            <a:noAutofit/>
          </a:bodyPr>
          <a:lstStyle/>
          <a:p>
            <a:endParaRPr sz="2489"/>
          </a:p>
        </p:txBody>
      </p:sp>
      <p:sp>
        <p:nvSpPr>
          <p:cNvPr id="21" name="Text Placeholder 20">
            <a:extLst>
              <a:ext uri="{FF2B5EF4-FFF2-40B4-BE49-F238E27FC236}">
                <a16:creationId xmlns:a16="http://schemas.microsoft.com/office/drawing/2014/main" id="{23744D18-A65A-864C-93BD-4A0352C3770B}"/>
              </a:ext>
            </a:extLst>
          </p:cNvPr>
          <p:cNvSpPr>
            <a:spLocks noGrp="1"/>
          </p:cNvSpPr>
          <p:nvPr>
            <p:ph type="body" sz="quarter" idx="10" hasCustomPrompt="1"/>
          </p:nvPr>
        </p:nvSpPr>
        <p:spPr>
          <a:xfrm>
            <a:off x="5245825" y="2814707"/>
            <a:ext cx="595155" cy="633957"/>
          </a:xfrm>
        </p:spPr>
        <p:txBody>
          <a:bodyPr>
            <a:noAutofit/>
          </a:bodyPr>
          <a:lstStyle>
            <a:lvl1pPr marL="0" indent="0">
              <a:buNone/>
              <a:defRPr sz="5000" baseline="0">
                <a:solidFill>
                  <a:schemeClr val="tx1"/>
                </a:solidFill>
                <a:latin typeface="Franklin Gothic Medium" panose="020B0603020102020204" pitchFamily="34" charset="0"/>
              </a:defRPr>
            </a:lvl1pPr>
          </a:lstStyle>
          <a:p>
            <a:pPr lvl="0"/>
            <a:r>
              <a:rPr lang="en-US"/>
              <a:t>1</a:t>
            </a:r>
          </a:p>
        </p:txBody>
      </p:sp>
      <p:sp>
        <p:nvSpPr>
          <p:cNvPr id="22" name="Text Placeholder 20">
            <a:extLst>
              <a:ext uri="{FF2B5EF4-FFF2-40B4-BE49-F238E27FC236}">
                <a16:creationId xmlns:a16="http://schemas.microsoft.com/office/drawing/2014/main" id="{1FC30101-0C66-714C-A670-A9358F191A93}"/>
              </a:ext>
            </a:extLst>
          </p:cNvPr>
          <p:cNvSpPr>
            <a:spLocks noGrp="1"/>
          </p:cNvSpPr>
          <p:nvPr>
            <p:ph type="body" sz="quarter" idx="11" hasCustomPrompt="1"/>
          </p:nvPr>
        </p:nvSpPr>
        <p:spPr>
          <a:xfrm>
            <a:off x="6332289" y="2814707"/>
            <a:ext cx="595155" cy="633957"/>
          </a:xfrm>
        </p:spPr>
        <p:txBody>
          <a:bodyPr>
            <a:noAutofit/>
          </a:bodyPr>
          <a:lstStyle>
            <a:lvl1pPr marL="0" indent="0">
              <a:buNone/>
              <a:defRPr sz="5000" baseline="0">
                <a:solidFill>
                  <a:schemeClr val="tx1"/>
                </a:solidFill>
                <a:latin typeface="Franklin Gothic Medium" panose="020B0603020102020204" pitchFamily="34" charset="0"/>
              </a:defRPr>
            </a:lvl1pPr>
          </a:lstStyle>
          <a:p>
            <a:pPr lvl="0"/>
            <a:r>
              <a:rPr lang="en-US"/>
              <a:t>2</a:t>
            </a:r>
          </a:p>
        </p:txBody>
      </p:sp>
      <p:sp>
        <p:nvSpPr>
          <p:cNvPr id="23" name="Text Placeholder 20">
            <a:extLst>
              <a:ext uri="{FF2B5EF4-FFF2-40B4-BE49-F238E27FC236}">
                <a16:creationId xmlns:a16="http://schemas.microsoft.com/office/drawing/2014/main" id="{A74F60C3-3458-3D49-8792-1D823114417B}"/>
              </a:ext>
            </a:extLst>
          </p:cNvPr>
          <p:cNvSpPr>
            <a:spLocks noGrp="1"/>
          </p:cNvSpPr>
          <p:nvPr>
            <p:ph type="body" sz="quarter" idx="12" hasCustomPrompt="1"/>
          </p:nvPr>
        </p:nvSpPr>
        <p:spPr>
          <a:xfrm>
            <a:off x="5263578" y="3825715"/>
            <a:ext cx="595156" cy="551496"/>
          </a:xfrm>
        </p:spPr>
        <p:txBody>
          <a:bodyPr>
            <a:noAutofit/>
          </a:bodyPr>
          <a:lstStyle>
            <a:lvl1pPr marL="0" indent="0">
              <a:buNone/>
              <a:defRPr sz="5000" baseline="0">
                <a:solidFill>
                  <a:schemeClr val="tx1"/>
                </a:solidFill>
                <a:latin typeface="Franklin Gothic Medium" panose="020B0603020102020204" pitchFamily="34" charset="0"/>
              </a:defRPr>
            </a:lvl1pPr>
          </a:lstStyle>
          <a:p>
            <a:pPr lvl="0"/>
            <a:r>
              <a:rPr lang="en-US"/>
              <a:t>3</a:t>
            </a:r>
          </a:p>
        </p:txBody>
      </p:sp>
      <p:sp>
        <p:nvSpPr>
          <p:cNvPr id="24" name="Text Placeholder 20">
            <a:extLst>
              <a:ext uri="{FF2B5EF4-FFF2-40B4-BE49-F238E27FC236}">
                <a16:creationId xmlns:a16="http://schemas.microsoft.com/office/drawing/2014/main" id="{90764B9B-C032-3847-8CEF-77632ED4A1DA}"/>
              </a:ext>
            </a:extLst>
          </p:cNvPr>
          <p:cNvSpPr>
            <a:spLocks noGrp="1"/>
          </p:cNvSpPr>
          <p:nvPr>
            <p:ph type="body" sz="quarter" idx="13" hasCustomPrompt="1"/>
          </p:nvPr>
        </p:nvSpPr>
        <p:spPr>
          <a:xfrm>
            <a:off x="6332288" y="3824859"/>
            <a:ext cx="595156" cy="551496"/>
          </a:xfrm>
        </p:spPr>
        <p:txBody>
          <a:bodyPr>
            <a:noAutofit/>
          </a:bodyPr>
          <a:lstStyle>
            <a:lvl1pPr marL="0" indent="0">
              <a:buNone/>
              <a:defRPr sz="5000" baseline="0">
                <a:solidFill>
                  <a:schemeClr val="tx1"/>
                </a:solidFill>
                <a:latin typeface="Franklin Gothic Medium" panose="020B0603020102020204" pitchFamily="34" charset="0"/>
              </a:defRPr>
            </a:lvl1pPr>
          </a:lstStyle>
          <a:p>
            <a:pPr lvl="0"/>
            <a:r>
              <a:rPr lang="en-US"/>
              <a:t>4</a:t>
            </a:r>
          </a:p>
        </p:txBody>
      </p:sp>
      <p:sp>
        <p:nvSpPr>
          <p:cNvPr id="26" name="Text Placeholder 25">
            <a:extLst>
              <a:ext uri="{FF2B5EF4-FFF2-40B4-BE49-F238E27FC236}">
                <a16:creationId xmlns:a16="http://schemas.microsoft.com/office/drawing/2014/main" id="{A843BCD4-7CD7-8449-975D-B2B5EE54EEF1}"/>
              </a:ext>
            </a:extLst>
          </p:cNvPr>
          <p:cNvSpPr>
            <a:spLocks noGrp="1"/>
          </p:cNvSpPr>
          <p:nvPr>
            <p:ph type="body" sz="quarter" idx="14" hasCustomPrompt="1"/>
          </p:nvPr>
        </p:nvSpPr>
        <p:spPr>
          <a:xfrm>
            <a:off x="1273323" y="1931225"/>
            <a:ext cx="2209800" cy="324807"/>
          </a:xfrm>
        </p:spPr>
        <p:txBody>
          <a:bodyPr>
            <a:normAutofit/>
          </a:bodyPr>
          <a:lstStyle>
            <a:lvl1pPr marL="0" indent="0">
              <a:buNone/>
              <a:defRPr sz="1800" baseline="0">
                <a:latin typeface="Franklin Gothic Medium" panose="020B0603020102020204" pitchFamily="34" charset="0"/>
              </a:defRPr>
            </a:lvl1pPr>
          </a:lstStyle>
          <a:p>
            <a:pPr lvl="0"/>
            <a:r>
              <a:rPr lang="en-US"/>
              <a:t>Concept 1</a:t>
            </a:r>
          </a:p>
        </p:txBody>
      </p:sp>
      <p:sp>
        <p:nvSpPr>
          <p:cNvPr id="27" name="Text Placeholder 25">
            <a:extLst>
              <a:ext uri="{FF2B5EF4-FFF2-40B4-BE49-F238E27FC236}">
                <a16:creationId xmlns:a16="http://schemas.microsoft.com/office/drawing/2014/main" id="{5D1842B1-CD02-2044-BE11-C5DE2E1AEB83}"/>
              </a:ext>
            </a:extLst>
          </p:cNvPr>
          <p:cNvSpPr>
            <a:spLocks noGrp="1"/>
          </p:cNvSpPr>
          <p:nvPr>
            <p:ph type="body" sz="quarter" idx="15" hasCustomPrompt="1"/>
          </p:nvPr>
        </p:nvSpPr>
        <p:spPr>
          <a:xfrm>
            <a:off x="1273323" y="3933011"/>
            <a:ext cx="2209800" cy="353854"/>
          </a:xfrm>
        </p:spPr>
        <p:txBody>
          <a:bodyPr>
            <a:normAutofit/>
          </a:bodyPr>
          <a:lstStyle>
            <a:lvl1pPr marL="0" indent="0">
              <a:buNone/>
              <a:defRPr sz="1800" baseline="0">
                <a:latin typeface="Franklin Gothic Medium" panose="020B0603020102020204" pitchFamily="34" charset="0"/>
              </a:defRPr>
            </a:lvl1pPr>
          </a:lstStyle>
          <a:p>
            <a:pPr lvl="0"/>
            <a:r>
              <a:rPr lang="en-US"/>
              <a:t>Concept 3</a:t>
            </a:r>
          </a:p>
        </p:txBody>
      </p:sp>
      <p:sp>
        <p:nvSpPr>
          <p:cNvPr id="28" name="Text Placeholder 25">
            <a:extLst>
              <a:ext uri="{FF2B5EF4-FFF2-40B4-BE49-F238E27FC236}">
                <a16:creationId xmlns:a16="http://schemas.microsoft.com/office/drawing/2014/main" id="{82566607-B1D7-2B41-89E7-87958884F863}"/>
              </a:ext>
            </a:extLst>
          </p:cNvPr>
          <p:cNvSpPr>
            <a:spLocks noGrp="1"/>
          </p:cNvSpPr>
          <p:nvPr>
            <p:ph type="body" sz="quarter" idx="16" hasCustomPrompt="1"/>
          </p:nvPr>
        </p:nvSpPr>
        <p:spPr>
          <a:xfrm>
            <a:off x="8741535" y="3885501"/>
            <a:ext cx="2209800" cy="332538"/>
          </a:xfrm>
        </p:spPr>
        <p:txBody>
          <a:bodyPr>
            <a:normAutofit/>
          </a:bodyPr>
          <a:lstStyle>
            <a:lvl1pPr marL="0" indent="0" algn="r">
              <a:buNone/>
              <a:defRPr sz="1800" baseline="0">
                <a:latin typeface="Franklin Gothic Medium" panose="020B0603020102020204" pitchFamily="34" charset="0"/>
              </a:defRPr>
            </a:lvl1pPr>
          </a:lstStyle>
          <a:p>
            <a:pPr lvl="0"/>
            <a:r>
              <a:rPr lang="en-US"/>
              <a:t>Concept 4</a:t>
            </a:r>
          </a:p>
        </p:txBody>
      </p:sp>
      <p:sp>
        <p:nvSpPr>
          <p:cNvPr id="29" name="Text Placeholder 25">
            <a:extLst>
              <a:ext uri="{FF2B5EF4-FFF2-40B4-BE49-F238E27FC236}">
                <a16:creationId xmlns:a16="http://schemas.microsoft.com/office/drawing/2014/main" id="{D1FF4FC6-CC98-4847-8FEF-48659BDAD0A3}"/>
              </a:ext>
            </a:extLst>
          </p:cNvPr>
          <p:cNvSpPr>
            <a:spLocks noGrp="1"/>
          </p:cNvSpPr>
          <p:nvPr>
            <p:ph type="body" sz="quarter" idx="17" hasCustomPrompt="1"/>
          </p:nvPr>
        </p:nvSpPr>
        <p:spPr>
          <a:xfrm>
            <a:off x="8741535" y="1931225"/>
            <a:ext cx="2209800" cy="324807"/>
          </a:xfrm>
        </p:spPr>
        <p:txBody>
          <a:bodyPr>
            <a:normAutofit/>
          </a:bodyPr>
          <a:lstStyle>
            <a:lvl1pPr marL="0" indent="0" algn="r">
              <a:buNone/>
              <a:defRPr sz="1800" baseline="0">
                <a:latin typeface="Franklin Gothic Medium" panose="020B0603020102020204" pitchFamily="34" charset="0"/>
              </a:defRPr>
            </a:lvl1pPr>
          </a:lstStyle>
          <a:p>
            <a:pPr lvl="0"/>
            <a:r>
              <a:rPr lang="en-US"/>
              <a:t>Concept 2</a:t>
            </a:r>
          </a:p>
        </p:txBody>
      </p:sp>
      <p:sp>
        <p:nvSpPr>
          <p:cNvPr id="30" name="Text Placeholder 25">
            <a:extLst>
              <a:ext uri="{FF2B5EF4-FFF2-40B4-BE49-F238E27FC236}">
                <a16:creationId xmlns:a16="http://schemas.microsoft.com/office/drawing/2014/main" id="{2162FC99-9BA3-884A-B5EA-72FC83ED5461}"/>
              </a:ext>
            </a:extLst>
          </p:cNvPr>
          <p:cNvSpPr>
            <a:spLocks noGrp="1"/>
          </p:cNvSpPr>
          <p:nvPr>
            <p:ph type="body" sz="quarter" idx="18" hasCustomPrompt="1"/>
          </p:nvPr>
        </p:nvSpPr>
        <p:spPr>
          <a:xfrm>
            <a:off x="1264968" y="2274883"/>
            <a:ext cx="2393996" cy="495487"/>
          </a:xfrm>
        </p:spPr>
        <p:txBody>
          <a:bodyPr>
            <a:noAutofit/>
          </a:bodyPr>
          <a:lstStyle>
            <a:lvl1pPr marL="0" indent="0">
              <a:buNone/>
              <a:defRPr sz="1400" cap="none" baseline="0">
                <a:latin typeface="Franklin Gothic Book" panose="020B0503020102020204" pitchFamily="34" charset="0"/>
              </a:defRPr>
            </a:lvl1pPr>
          </a:lstStyle>
          <a:p>
            <a:pPr lvl="0"/>
            <a:r>
              <a:rPr lang="en-US"/>
              <a:t>Label each of the pieces of the pie.</a:t>
            </a:r>
          </a:p>
        </p:txBody>
      </p:sp>
      <p:sp>
        <p:nvSpPr>
          <p:cNvPr id="31" name="Text Placeholder 25">
            <a:extLst>
              <a:ext uri="{FF2B5EF4-FFF2-40B4-BE49-F238E27FC236}">
                <a16:creationId xmlns:a16="http://schemas.microsoft.com/office/drawing/2014/main" id="{E220EA97-131D-FD43-A6F3-65BEE7489A5C}"/>
              </a:ext>
            </a:extLst>
          </p:cNvPr>
          <p:cNvSpPr>
            <a:spLocks noGrp="1"/>
          </p:cNvSpPr>
          <p:nvPr>
            <p:ph type="body" sz="quarter" idx="19" hasCustomPrompt="1"/>
          </p:nvPr>
        </p:nvSpPr>
        <p:spPr>
          <a:xfrm>
            <a:off x="1289026" y="4286865"/>
            <a:ext cx="2369938" cy="528203"/>
          </a:xfrm>
        </p:spPr>
        <p:txBody>
          <a:bodyPr>
            <a:noAutofit/>
          </a:bodyPr>
          <a:lstStyle>
            <a:lvl1pPr marL="0" indent="0">
              <a:buNone/>
              <a:defRPr sz="1400" cap="none" baseline="0">
                <a:latin typeface="Franklin Gothic Book" panose="020B0503020102020204" pitchFamily="34" charset="0"/>
              </a:defRPr>
            </a:lvl1pPr>
          </a:lstStyle>
          <a:p>
            <a:pPr lvl="0"/>
            <a:r>
              <a:rPr lang="en-US"/>
              <a:t>Again, remember to keep the text limited.</a:t>
            </a:r>
          </a:p>
        </p:txBody>
      </p:sp>
      <p:sp>
        <p:nvSpPr>
          <p:cNvPr id="32" name="Text Placeholder 25">
            <a:extLst>
              <a:ext uri="{FF2B5EF4-FFF2-40B4-BE49-F238E27FC236}">
                <a16:creationId xmlns:a16="http://schemas.microsoft.com/office/drawing/2014/main" id="{55EACD0B-9C1E-BA42-B488-29D1411EC965}"/>
              </a:ext>
            </a:extLst>
          </p:cNvPr>
          <p:cNvSpPr>
            <a:spLocks noGrp="1"/>
          </p:cNvSpPr>
          <p:nvPr>
            <p:ph type="body" sz="quarter" idx="20" hasCustomPrompt="1"/>
          </p:nvPr>
        </p:nvSpPr>
        <p:spPr>
          <a:xfrm>
            <a:off x="8557339" y="2256032"/>
            <a:ext cx="2393996" cy="556863"/>
          </a:xfrm>
        </p:spPr>
        <p:txBody>
          <a:bodyPr>
            <a:noAutofit/>
          </a:bodyPr>
          <a:lstStyle>
            <a:lvl1pPr marL="0" indent="0" algn="r">
              <a:buNone/>
              <a:defRPr sz="1400" cap="none" baseline="0">
                <a:latin typeface="Franklin Gothic Book" panose="020B0503020102020204" pitchFamily="34" charset="0"/>
              </a:defRPr>
            </a:lvl1pPr>
          </a:lstStyle>
          <a:p>
            <a:pPr lvl="0"/>
            <a:r>
              <a:rPr lang="en-US"/>
              <a:t>Add a description of that concept in the text box.</a:t>
            </a:r>
          </a:p>
        </p:txBody>
      </p:sp>
      <p:sp>
        <p:nvSpPr>
          <p:cNvPr id="33" name="Text Placeholder 25">
            <a:extLst>
              <a:ext uri="{FF2B5EF4-FFF2-40B4-BE49-F238E27FC236}">
                <a16:creationId xmlns:a16="http://schemas.microsoft.com/office/drawing/2014/main" id="{7A90359A-E248-FB4F-A491-CE3D8FEAB8D3}"/>
              </a:ext>
            </a:extLst>
          </p:cNvPr>
          <p:cNvSpPr>
            <a:spLocks noGrp="1"/>
          </p:cNvSpPr>
          <p:nvPr>
            <p:ph type="body" sz="quarter" idx="21" hasCustomPrompt="1"/>
          </p:nvPr>
        </p:nvSpPr>
        <p:spPr>
          <a:xfrm>
            <a:off x="8557339" y="4199581"/>
            <a:ext cx="2393996" cy="615487"/>
          </a:xfrm>
        </p:spPr>
        <p:txBody>
          <a:bodyPr>
            <a:noAutofit/>
          </a:bodyPr>
          <a:lstStyle>
            <a:lvl1pPr marL="0" indent="0" algn="r">
              <a:buNone/>
              <a:defRPr sz="1400" cap="none" baseline="0">
                <a:latin typeface="Franklin Gothic Book" panose="020B0503020102020204" pitchFamily="34" charset="0"/>
              </a:defRPr>
            </a:lvl1pPr>
          </a:lstStyle>
          <a:p>
            <a:pPr lvl="0"/>
            <a:r>
              <a:rPr lang="en-US"/>
              <a:t>Rule of thumb: If you need to make the text 10 pts or smaller, it is too much text.</a:t>
            </a:r>
          </a:p>
        </p:txBody>
      </p:sp>
      <p:pic>
        <p:nvPicPr>
          <p:cNvPr id="38" name="Picture 37">
            <a:extLst>
              <a:ext uri="{FF2B5EF4-FFF2-40B4-BE49-F238E27FC236}">
                <a16:creationId xmlns:a16="http://schemas.microsoft.com/office/drawing/2014/main" id="{1EFA29DB-5A49-6447-921F-6E1D79F896D3}"/>
              </a:ext>
            </a:extLst>
          </p:cNvPr>
          <p:cNvPicPr>
            <a:picLocks noChangeAspect="1"/>
          </p:cNvPicPr>
          <p:nvPr/>
        </p:nvPicPr>
        <p:blipFill>
          <a:blip r:embed="rId2"/>
          <a:srcRect/>
          <a:stretch>
            <a:fillRect/>
          </a:stretch>
        </p:blipFill>
        <p:spPr>
          <a:xfrm>
            <a:off x="195200" y="6439632"/>
            <a:ext cx="1858139" cy="100177"/>
          </a:xfrm>
          <a:prstGeom prst="rect">
            <a:avLst/>
          </a:prstGeom>
        </p:spPr>
      </p:pic>
      <p:pic>
        <p:nvPicPr>
          <p:cNvPr id="37" name="Picture 36">
            <a:extLst>
              <a:ext uri="{FF2B5EF4-FFF2-40B4-BE49-F238E27FC236}">
                <a16:creationId xmlns:a16="http://schemas.microsoft.com/office/drawing/2014/main" id="{D60DCF6A-699C-1A4B-8D63-596AD4344925}"/>
              </a:ext>
            </a:extLst>
          </p:cNvPr>
          <p:cNvPicPr>
            <a:picLocks noChangeAspect="1"/>
          </p:cNvPicPr>
          <p:nvPr/>
        </p:nvPicPr>
        <p:blipFill>
          <a:blip r:embed="rId3"/>
          <a:srcRect b="-1"/>
          <a:stretch>
            <a:fillRect/>
          </a:stretch>
        </p:blipFill>
        <p:spPr>
          <a:xfrm>
            <a:off x="0" y="6700827"/>
            <a:ext cx="12192000" cy="157173"/>
          </a:xfrm>
          <a:prstGeom prst="rect">
            <a:avLst/>
          </a:prstGeom>
        </p:spPr>
      </p:pic>
      <p:sp>
        <p:nvSpPr>
          <p:cNvPr id="36" name="Text Placeholder 6">
            <a:extLst>
              <a:ext uri="{FF2B5EF4-FFF2-40B4-BE49-F238E27FC236}">
                <a16:creationId xmlns:a16="http://schemas.microsoft.com/office/drawing/2014/main" id="{56EB8E70-8CA4-AA59-4386-C6AEDF41D01F}"/>
              </a:ext>
            </a:extLst>
          </p:cNvPr>
          <p:cNvSpPr>
            <a:spLocks noGrp="1"/>
          </p:cNvSpPr>
          <p:nvPr>
            <p:ph type="body" sz="quarter" idx="22"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42" name="Straight Connector 41">
            <a:extLst>
              <a:ext uri="{FF2B5EF4-FFF2-40B4-BE49-F238E27FC236}">
                <a16:creationId xmlns:a16="http://schemas.microsoft.com/office/drawing/2014/main" id="{584379DF-5EAD-8F9D-DF18-A083FFF1F15A}"/>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43" name="Slide Number Placeholder 4">
            <a:extLst>
              <a:ext uri="{FF2B5EF4-FFF2-40B4-BE49-F238E27FC236}">
                <a16:creationId xmlns:a16="http://schemas.microsoft.com/office/drawing/2014/main" id="{B46770D7-0B22-92F3-BED6-135FC7DC3CC9}"/>
              </a:ext>
            </a:extLst>
          </p:cNvPr>
          <p:cNvSpPr>
            <a:spLocks noGrp="1"/>
          </p:cNvSpPr>
          <p:nvPr>
            <p:ph type="sldNum" sz="quarter" idx="23"/>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3994183469"/>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List">
    <p:spTree>
      <p:nvGrpSpPr>
        <p:cNvPr id="1" name=""/>
        <p:cNvGrpSpPr/>
        <p:nvPr/>
      </p:nvGrpSpPr>
      <p:grpSpPr>
        <a:xfrm>
          <a:off x="0" y="0"/>
          <a:ext cx="0" cy="0"/>
          <a:chOff x="0" y="0"/>
          <a:chExt cx="0" cy="0"/>
        </a:xfrm>
      </p:grpSpPr>
      <p:sp>
        <p:nvSpPr>
          <p:cNvPr id="23" name="Text Placeholder 5">
            <a:extLst>
              <a:ext uri="{FF2B5EF4-FFF2-40B4-BE49-F238E27FC236}">
                <a16:creationId xmlns:a16="http://schemas.microsoft.com/office/drawing/2014/main" id="{9F86269B-E6EC-B2CC-A06D-19BA0D3FB969}"/>
              </a:ext>
            </a:extLst>
          </p:cNvPr>
          <p:cNvSpPr>
            <a:spLocks noGrp="1"/>
          </p:cNvSpPr>
          <p:nvPr>
            <p:ph type="body" sz="quarter" idx="21"/>
          </p:nvPr>
        </p:nvSpPr>
        <p:spPr>
          <a:xfrm>
            <a:off x="1570420" y="1899769"/>
            <a:ext cx="4525580" cy="2028006"/>
          </a:xfrm>
          <a:solidFill>
            <a:schemeClr val="accent2"/>
          </a:solidFill>
          <a:ln w="12700" cap="flat" cmpd="sng" algn="ctr">
            <a:solidFill>
              <a:schemeClr val="bg1"/>
            </a:solidFill>
            <a:prstDash val="solid"/>
            <a:miter lim="800000"/>
          </a:ln>
          <a:effectLst/>
        </p:spPr>
        <p:txBody>
          <a:bodyPr spcFirstLastPara="0" vert="horz" wrap="square" lIns="298704" tIns="298704" rIns="298704" bIns="298704" numCol="1" spcCol="1270" anchor="t" anchorCtr="0">
            <a:noAutofit/>
          </a:bodyPr>
          <a:lstStyle>
            <a:lvl1pPr marL="0" indent="0">
              <a:buNone/>
              <a:defRPr lang="en-US" dirty="0">
                <a:solidFill>
                  <a:schemeClr val="accent2"/>
                </a:solidFill>
              </a:defRPr>
            </a:lvl1pPr>
          </a:lstStyle>
          <a:p>
            <a:pPr lvl="0"/>
            <a:r>
              <a:rPr lang="en-US"/>
              <a:t>Edit Master text styles</a:t>
            </a:r>
          </a:p>
        </p:txBody>
      </p:sp>
      <p:sp>
        <p:nvSpPr>
          <p:cNvPr id="25" name="Text Placeholder 5">
            <a:extLst>
              <a:ext uri="{FF2B5EF4-FFF2-40B4-BE49-F238E27FC236}">
                <a16:creationId xmlns:a16="http://schemas.microsoft.com/office/drawing/2014/main" id="{0E316BCF-D780-0E59-F5EB-759257A8A624}"/>
              </a:ext>
            </a:extLst>
          </p:cNvPr>
          <p:cNvSpPr>
            <a:spLocks noGrp="1"/>
          </p:cNvSpPr>
          <p:nvPr>
            <p:ph type="body" sz="quarter" idx="28"/>
          </p:nvPr>
        </p:nvSpPr>
        <p:spPr>
          <a:xfrm>
            <a:off x="6095999" y="1899769"/>
            <a:ext cx="4525580" cy="2028006"/>
          </a:xfrm>
          <a:solidFill>
            <a:schemeClr val="accent3"/>
          </a:solidFill>
          <a:ln w="12700" cap="flat" cmpd="sng" algn="ctr">
            <a:solidFill>
              <a:schemeClr val="bg1"/>
            </a:solidFill>
            <a:prstDash val="solid"/>
            <a:miter lim="800000"/>
          </a:ln>
          <a:effectLst/>
        </p:spPr>
        <p:txBody>
          <a:bodyPr spcFirstLastPara="0" vert="horz" wrap="square" lIns="298704" tIns="298704" rIns="298704" bIns="298704" numCol="1" spcCol="1270" anchor="t" anchorCtr="0">
            <a:noAutofit/>
          </a:bodyPr>
          <a:lstStyle>
            <a:lvl1pPr marL="0" indent="0">
              <a:buNone/>
              <a:defRPr lang="en-US" dirty="0">
                <a:solidFill>
                  <a:schemeClr val="accent3"/>
                </a:solidFill>
              </a:defRPr>
            </a:lvl1pPr>
          </a:lstStyle>
          <a:p>
            <a:pPr lvl="0"/>
            <a:r>
              <a:rPr lang="en-US"/>
              <a:t>Edit Master text styles</a:t>
            </a:r>
          </a:p>
        </p:txBody>
      </p:sp>
      <p:sp>
        <p:nvSpPr>
          <p:cNvPr id="26" name="Text Placeholder 5">
            <a:extLst>
              <a:ext uri="{FF2B5EF4-FFF2-40B4-BE49-F238E27FC236}">
                <a16:creationId xmlns:a16="http://schemas.microsoft.com/office/drawing/2014/main" id="{4ECB479B-C52E-D2D4-47D5-B1B93FD88FFF}"/>
              </a:ext>
            </a:extLst>
          </p:cNvPr>
          <p:cNvSpPr>
            <a:spLocks noGrp="1"/>
          </p:cNvSpPr>
          <p:nvPr>
            <p:ph type="body" sz="quarter" idx="29"/>
          </p:nvPr>
        </p:nvSpPr>
        <p:spPr>
          <a:xfrm>
            <a:off x="1570420" y="3927775"/>
            <a:ext cx="4525580" cy="2041423"/>
          </a:xfrm>
          <a:solidFill>
            <a:schemeClr val="accent4"/>
          </a:solidFill>
          <a:ln w="12700" cap="flat" cmpd="sng" algn="ctr">
            <a:solidFill>
              <a:schemeClr val="bg1"/>
            </a:solidFill>
            <a:prstDash val="solid"/>
            <a:miter lim="800000"/>
          </a:ln>
          <a:effectLst/>
        </p:spPr>
        <p:txBody>
          <a:bodyPr spcFirstLastPara="0" vert="horz" wrap="square" lIns="298704" tIns="298704" rIns="298704" bIns="298704" numCol="1" spcCol="1270" anchor="t" anchorCtr="0">
            <a:noAutofit/>
          </a:bodyPr>
          <a:lstStyle>
            <a:lvl1pPr marL="0" indent="0">
              <a:buNone/>
              <a:defRPr lang="en-US" dirty="0">
                <a:solidFill>
                  <a:schemeClr val="accent4"/>
                </a:solidFill>
              </a:defRPr>
            </a:lvl1pPr>
          </a:lstStyle>
          <a:p>
            <a:pPr lvl="0"/>
            <a:r>
              <a:rPr lang="en-US"/>
              <a:t>Edit Master text styles</a:t>
            </a:r>
          </a:p>
        </p:txBody>
      </p:sp>
      <p:sp>
        <p:nvSpPr>
          <p:cNvPr id="27" name="Text Placeholder 5">
            <a:extLst>
              <a:ext uri="{FF2B5EF4-FFF2-40B4-BE49-F238E27FC236}">
                <a16:creationId xmlns:a16="http://schemas.microsoft.com/office/drawing/2014/main" id="{805AA3A7-5467-73A9-FD1F-81D6E70D4CB3}"/>
              </a:ext>
            </a:extLst>
          </p:cNvPr>
          <p:cNvSpPr>
            <a:spLocks noGrp="1"/>
          </p:cNvSpPr>
          <p:nvPr>
            <p:ph type="body" sz="quarter" idx="30"/>
          </p:nvPr>
        </p:nvSpPr>
        <p:spPr>
          <a:xfrm>
            <a:off x="6095999" y="3927775"/>
            <a:ext cx="4525580" cy="2041423"/>
          </a:xfrm>
          <a:solidFill>
            <a:schemeClr val="accent5"/>
          </a:solidFill>
          <a:ln w="12700" cap="flat" cmpd="sng" algn="ctr">
            <a:solidFill>
              <a:schemeClr val="bg1"/>
            </a:solidFill>
            <a:prstDash val="solid"/>
            <a:miter lim="800000"/>
          </a:ln>
          <a:effectLst/>
        </p:spPr>
        <p:txBody>
          <a:bodyPr spcFirstLastPara="0" vert="horz" wrap="square" lIns="298704" tIns="298704" rIns="298704" bIns="298704" numCol="1" spcCol="1270" anchor="t" anchorCtr="0">
            <a:noAutofit/>
          </a:bodyPr>
          <a:lstStyle>
            <a:lvl1pPr marL="0" indent="0">
              <a:buNone/>
              <a:defRPr lang="en-US" dirty="0">
                <a:solidFill>
                  <a:schemeClr val="accent5"/>
                </a:solidFill>
              </a:defRPr>
            </a:lvl1pPr>
          </a:lstStyle>
          <a:p>
            <a:pPr lvl="0"/>
            <a:r>
              <a:rPr lang="en-US"/>
              <a:t>Edit Master text styles</a:t>
            </a:r>
          </a:p>
        </p:txBody>
      </p:sp>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838200" y="365125"/>
            <a:ext cx="10515600" cy="1325563"/>
          </a:xfrm>
          <a:prstGeom prst="rect">
            <a:avLst/>
          </a:prstGeom>
        </p:spPr>
        <p:txBody>
          <a:bodyPr/>
          <a:lstStyle/>
          <a:p>
            <a:r>
              <a:rPr lang="en-US" dirty="0"/>
              <a:t>Show inter-related concepts</a:t>
            </a:r>
          </a:p>
        </p:txBody>
      </p:sp>
      <p:sp>
        <p:nvSpPr>
          <p:cNvPr id="11" name="Text Placeholder 6">
            <a:extLst>
              <a:ext uri="{FF2B5EF4-FFF2-40B4-BE49-F238E27FC236}">
                <a16:creationId xmlns:a16="http://schemas.microsoft.com/office/drawing/2014/main" id="{F5703B70-D662-F040-9A61-0891144B675A}"/>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13" name="Straight Connector 12">
            <a:extLst>
              <a:ext uri="{FF2B5EF4-FFF2-40B4-BE49-F238E27FC236}">
                <a16:creationId xmlns:a16="http://schemas.microsoft.com/office/drawing/2014/main" id="{9224D086-AE32-6C4C-91FE-28041180D099}"/>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Slide Number Placeholder 4">
            <a:extLst>
              <a:ext uri="{FF2B5EF4-FFF2-40B4-BE49-F238E27FC236}">
                <a16:creationId xmlns:a16="http://schemas.microsoft.com/office/drawing/2014/main" id="{FC216665-A017-C24D-8939-46A01AD8BE3F}"/>
              </a:ext>
            </a:extLst>
          </p:cNvPr>
          <p:cNvSpPr>
            <a:spLocks noGrp="1"/>
          </p:cNvSpPr>
          <p:nvPr>
            <p:ph type="sldNum" sz="quarter" idx="12"/>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
        <p:nvSpPr>
          <p:cNvPr id="14" name="Text Placeholder 25">
            <a:extLst>
              <a:ext uri="{FF2B5EF4-FFF2-40B4-BE49-F238E27FC236}">
                <a16:creationId xmlns:a16="http://schemas.microsoft.com/office/drawing/2014/main" id="{3AE9F9A8-741B-8C9E-E11C-AD92653D306A}"/>
              </a:ext>
            </a:extLst>
          </p:cNvPr>
          <p:cNvSpPr>
            <a:spLocks noGrp="1"/>
          </p:cNvSpPr>
          <p:nvPr>
            <p:ph type="body" sz="quarter" idx="14" hasCustomPrompt="1"/>
          </p:nvPr>
        </p:nvSpPr>
        <p:spPr>
          <a:xfrm>
            <a:off x="1683225" y="2044733"/>
            <a:ext cx="2209800" cy="324807"/>
          </a:xfrm>
        </p:spPr>
        <p:txBody>
          <a:bodyPr>
            <a:normAutofit/>
          </a:bodyPr>
          <a:lstStyle>
            <a:lvl1pPr marL="0" indent="0">
              <a:buNone/>
              <a:defRPr sz="1800" baseline="0">
                <a:latin typeface="Franklin Gothic Medium" panose="020B0603020102020204" pitchFamily="34" charset="0"/>
              </a:defRPr>
            </a:lvl1pPr>
          </a:lstStyle>
          <a:p>
            <a:pPr lvl="0"/>
            <a:r>
              <a:rPr lang="en-US" dirty="0"/>
              <a:t>Concept 1</a:t>
            </a:r>
          </a:p>
        </p:txBody>
      </p:sp>
      <p:sp>
        <p:nvSpPr>
          <p:cNvPr id="16" name="Text Placeholder 25">
            <a:extLst>
              <a:ext uri="{FF2B5EF4-FFF2-40B4-BE49-F238E27FC236}">
                <a16:creationId xmlns:a16="http://schemas.microsoft.com/office/drawing/2014/main" id="{BCD9407D-9655-4D16-9DAD-149C04E1EB85}"/>
              </a:ext>
            </a:extLst>
          </p:cNvPr>
          <p:cNvSpPr>
            <a:spLocks noGrp="1"/>
          </p:cNvSpPr>
          <p:nvPr>
            <p:ph type="body" sz="quarter" idx="18" hasCustomPrompt="1"/>
          </p:nvPr>
        </p:nvSpPr>
        <p:spPr>
          <a:xfrm>
            <a:off x="1674870" y="2388391"/>
            <a:ext cx="2393996" cy="495487"/>
          </a:xfrm>
        </p:spPr>
        <p:txBody>
          <a:bodyPr>
            <a:noAutofit/>
          </a:bodyPr>
          <a:lstStyle>
            <a:lvl1pPr marL="0" indent="0">
              <a:buNone/>
              <a:defRPr sz="1400" cap="none" baseline="0">
                <a:latin typeface="Franklin Gothic Book" panose="020B0503020102020204" pitchFamily="34" charset="0"/>
              </a:defRPr>
            </a:lvl1pPr>
          </a:lstStyle>
          <a:p>
            <a:pPr lvl="0"/>
            <a:r>
              <a:rPr lang="en-US" dirty="0"/>
              <a:t>Label each of the pieces of the pie.</a:t>
            </a:r>
          </a:p>
        </p:txBody>
      </p:sp>
      <p:sp>
        <p:nvSpPr>
          <p:cNvPr id="17" name="Text Placeholder 25">
            <a:extLst>
              <a:ext uri="{FF2B5EF4-FFF2-40B4-BE49-F238E27FC236}">
                <a16:creationId xmlns:a16="http://schemas.microsoft.com/office/drawing/2014/main" id="{EACBF460-D1AF-118F-AEE7-2731783D24C8}"/>
              </a:ext>
            </a:extLst>
          </p:cNvPr>
          <p:cNvSpPr>
            <a:spLocks noGrp="1"/>
          </p:cNvSpPr>
          <p:nvPr>
            <p:ph type="body" sz="quarter" idx="15" hasCustomPrompt="1"/>
          </p:nvPr>
        </p:nvSpPr>
        <p:spPr>
          <a:xfrm>
            <a:off x="1683225" y="4044707"/>
            <a:ext cx="2209800" cy="353854"/>
          </a:xfrm>
        </p:spPr>
        <p:txBody>
          <a:bodyPr>
            <a:normAutofit/>
          </a:bodyPr>
          <a:lstStyle>
            <a:lvl1pPr marL="0" indent="0">
              <a:buNone/>
              <a:defRPr sz="1800" baseline="0">
                <a:latin typeface="Franklin Gothic Medium" panose="020B0603020102020204" pitchFamily="34" charset="0"/>
              </a:defRPr>
            </a:lvl1pPr>
          </a:lstStyle>
          <a:p>
            <a:pPr lvl="0"/>
            <a:r>
              <a:rPr lang="en-US"/>
              <a:t>Concept 3</a:t>
            </a:r>
          </a:p>
        </p:txBody>
      </p:sp>
      <p:sp>
        <p:nvSpPr>
          <p:cNvPr id="18" name="Text Placeholder 25">
            <a:extLst>
              <a:ext uri="{FF2B5EF4-FFF2-40B4-BE49-F238E27FC236}">
                <a16:creationId xmlns:a16="http://schemas.microsoft.com/office/drawing/2014/main" id="{665BB909-0222-DE2A-B49A-225E8B9CE8CD}"/>
              </a:ext>
            </a:extLst>
          </p:cNvPr>
          <p:cNvSpPr>
            <a:spLocks noGrp="1"/>
          </p:cNvSpPr>
          <p:nvPr>
            <p:ph type="body" sz="quarter" idx="19" hasCustomPrompt="1"/>
          </p:nvPr>
        </p:nvSpPr>
        <p:spPr>
          <a:xfrm>
            <a:off x="1698928" y="4398561"/>
            <a:ext cx="2369938" cy="528203"/>
          </a:xfrm>
        </p:spPr>
        <p:txBody>
          <a:bodyPr>
            <a:noAutofit/>
          </a:bodyPr>
          <a:lstStyle>
            <a:lvl1pPr marL="0" indent="0">
              <a:buNone/>
              <a:defRPr sz="1400" cap="none" baseline="0">
                <a:latin typeface="Franklin Gothic Book" panose="020B0503020102020204" pitchFamily="34" charset="0"/>
              </a:defRPr>
            </a:lvl1pPr>
          </a:lstStyle>
          <a:p>
            <a:pPr lvl="0"/>
            <a:r>
              <a:rPr lang="en-US"/>
              <a:t>Again, remember to keep the text limited.</a:t>
            </a:r>
          </a:p>
        </p:txBody>
      </p:sp>
      <p:sp>
        <p:nvSpPr>
          <p:cNvPr id="19" name="Text Placeholder 25">
            <a:extLst>
              <a:ext uri="{FF2B5EF4-FFF2-40B4-BE49-F238E27FC236}">
                <a16:creationId xmlns:a16="http://schemas.microsoft.com/office/drawing/2014/main" id="{7745BD8C-F2C0-A96F-B1B2-5133F16FB2F7}"/>
              </a:ext>
            </a:extLst>
          </p:cNvPr>
          <p:cNvSpPr>
            <a:spLocks noGrp="1"/>
          </p:cNvSpPr>
          <p:nvPr>
            <p:ph type="body" sz="quarter" idx="24" hasCustomPrompt="1"/>
          </p:nvPr>
        </p:nvSpPr>
        <p:spPr>
          <a:xfrm>
            <a:off x="8283855" y="2047597"/>
            <a:ext cx="2209800" cy="324807"/>
          </a:xfrm>
        </p:spPr>
        <p:txBody>
          <a:bodyPr>
            <a:normAutofit/>
          </a:bodyPr>
          <a:lstStyle>
            <a:lvl1pPr marL="0" indent="0" algn="r">
              <a:buNone/>
              <a:defRPr sz="1800" baseline="0">
                <a:latin typeface="Franklin Gothic Medium" panose="020B0603020102020204" pitchFamily="34" charset="0"/>
              </a:defRPr>
            </a:lvl1pPr>
          </a:lstStyle>
          <a:p>
            <a:pPr lvl="0"/>
            <a:r>
              <a:rPr lang="en-US" dirty="0"/>
              <a:t>Concept 2</a:t>
            </a:r>
          </a:p>
        </p:txBody>
      </p:sp>
      <p:sp>
        <p:nvSpPr>
          <p:cNvPr id="20" name="Text Placeholder 25">
            <a:extLst>
              <a:ext uri="{FF2B5EF4-FFF2-40B4-BE49-F238E27FC236}">
                <a16:creationId xmlns:a16="http://schemas.microsoft.com/office/drawing/2014/main" id="{86AB3343-96C5-2BB6-CE17-851E5904F345}"/>
              </a:ext>
            </a:extLst>
          </p:cNvPr>
          <p:cNvSpPr>
            <a:spLocks noGrp="1"/>
          </p:cNvSpPr>
          <p:nvPr>
            <p:ph type="body" sz="quarter" idx="25" hasCustomPrompt="1"/>
          </p:nvPr>
        </p:nvSpPr>
        <p:spPr>
          <a:xfrm>
            <a:off x="8099659" y="2391255"/>
            <a:ext cx="2393996" cy="495487"/>
          </a:xfrm>
        </p:spPr>
        <p:txBody>
          <a:bodyPr>
            <a:noAutofit/>
          </a:bodyPr>
          <a:lstStyle>
            <a:lvl1pPr marL="0" indent="0" algn="r">
              <a:buNone/>
              <a:defRPr sz="1400" cap="none" baseline="0">
                <a:latin typeface="Franklin Gothic Book" panose="020B0503020102020204" pitchFamily="34" charset="0"/>
              </a:defRPr>
            </a:lvl1pPr>
          </a:lstStyle>
          <a:p>
            <a:pPr lvl="0"/>
            <a:r>
              <a:rPr lang="en-US"/>
              <a:t>Add a description of that concept in the text box.</a:t>
            </a:r>
          </a:p>
        </p:txBody>
      </p:sp>
      <p:sp>
        <p:nvSpPr>
          <p:cNvPr id="21" name="Text Placeholder 25">
            <a:extLst>
              <a:ext uri="{FF2B5EF4-FFF2-40B4-BE49-F238E27FC236}">
                <a16:creationId xmlns:a16="http://schemas.microsoft.com/office/drawing/2014/main" id="{A026DF98-1CE4-0C10-E1CD-AE5522485C71}"/>
              </a:ext>
            </a:extLst>
          </p:cNvPr>
          <p:cNvSpPr>
            <a:spLocks noGrp="1"/>
          </p:cNvSpPr>
          <p:nvPr>
            <p:ph type="body" sz="quarter" idx="26" hasCustomPrompt="1"/>
          </p:nvPr>
        </p:nvSpPr>
        <p:spPr>
          <a:xfrm>
            <a:off x="8283855" y="4047571"/>
            <a:ext cx="2209800" cy="353854"/>
          </a:xfrm>
        </p:spPr>
        <p:txBody>
          <a:bodyPr>
            <a:normAutofit/>
          </a:bodyPr>
          <a:lstStyle>
            <a:lvl1pPr marL="0" indent="0" algn="r">
              <a:buNone/>
              <a:defRPr sz="1800" baseline="0">
                <a:latin typeface="Franklin Gothic Medium" panose="020B0603020102020204" pitchFamily="34" charset="0"/>
              </a:defRPr>
            </a:lvl1pPr>
          </a:lstStyle>
          <a:p>
            <a:pPr lvl="0"/>
            <a:r>
              <a:rPr lang="en-US" dirty="0"/>
              <a:t>Concept 4</a:t>
            </a:r>
          </a:p>
        </p:txBody>
      </p:sp>
      <p:sp>
        <p:nvSpPr>
          <p:cNvPr id="22" name="Text Placeholder 25">
            <a:extLst>
              <a:ext uri="{FF2B5EF4-FFF2-40B4-BE49-F238E27FC236}">
                <a16:creationId xmlns:a16="http://schemas.microsoft.com/office/drawing/2014/main" id="{3D5A8D4E-3F09-4E92-C61E-2130E8967E97}"/>
              </a:ext>
            </a:extLst>
          </p:cNvPr>
          <p:cNvSpPr>
            <a:spLocks noGrp="1"/>
          </p:cNvSpPr>
          <p:nvPr>
            <p:ph type="body" sz="quarter" idx="27" hasCustomPrompt="1"/>
          </p:nvPr>
        </p:nvSpPr>
        <p:spPr>
          <a:xfrm>
            <a:off x="8123717" y="4394168"/>
            <a:ext cx="2369938" cy="718344"/>
          </a:xfrm>
        </p:spPr>
        <p:txBody>
          <a:bodyPr>
            <a:noAutofit/>
          </a:bodyPr>
          <a:lstStyle>
            <a:lvl1pPr marL="0" marR="0" indent="0" algn="r" defTabSz="914400" rtl="0" eaLnBrk="1" fontAlgn="auto" latinLnBrk="0" hangingPunct="1">
              <a:lnSpc>
                <a:spcPct val="90000"/>
              </a:lnSpc>
              <a:spcBef>
                <a:spcPts val="1000"/>
              </a:spcBef>
              <a:spcAft>
                <a:spcPct val="0"/>
              </a:spcAft>
              <a:buClrTx/>
              <a:buSzTx/>
              <a:buFontTx/>
              <a:buNone/>
              <a:defRPr sz="1400" cap="none" baseline="0">
                <a:latin typeface="Franklin Gothic Book" panose="020B0503020102020204" pitchFamily="34" charset="0"/>
              </a:defRPr>
            </a:lvl1pPr>
          </a:lstStyle>
          <a:p>
            <a:pPr lvl="0"/>
            <a:r>
              <a:rPr lang="en-US"/>
              <a:t>Rule of thumb: If you need to make the text 10 pts or smaller, it is too much text.</a:t>
            </a:r>
          </a:p>
        </p:txBody>
      </p:sp>
      <p:sp>
        <p:nvSpPr>
          <p:cNvPr id="32" name="Text Placeholder 5">
            <a:extLst>
              <a:ext uri="{FF2B5EF4-FFF2-40B4-BE49-F238E27FC236}">
                <a16:creationId xmlns:a16="http://schemas.microsoft.com/office/drawing/2014/main" id="{D15F282B-3715-DF64-CD3E-287DCA161169}"/>
              </a:ext>
            </a:extLst>
          </p:cNvPr>
          <p:cNvSpPr>
            <a:spLocks noGrp="1"/>
          </p:cNvSpPr>
          <p:nvPr>
            <p:ph type="body" sz="quarter" idx="31" hasCustomPrompt="1"/>
          </p:nvPr>
        </p:nvSpPr>
        <p:spPr>
          <a:xfrm>
            <a:off x="4738326" y="3427482"/>
            <a:ext cx="2715347" cy="1000586"/>
          </a:xfrm>
          <a:solidFill>
            <a:schemeClr val="tx1"/>
          </a:solidFill>
          <a:ln>
            <a:solidFill>
              <a:schemeClr val="bg1"/>
            </a:solidFill>
          </a:ln>
        </p:spPr>
        <p:style>
          <a:lnRef idx="2">
            <a:schemeClr val="lt1">
              <a:hueOff val="0"/>
              <a:satOff val="0"/>
              <a:lumOff val="0"/>
              <a:alphaOff val="0"/>
            </a:schemeClr>
          </a:lnRef>
          <a:fillRef idx="1">
            <a:scrgbClr r="0" g="0" b="0"/>
          </a:fillRef>
          <a:effectRef idx="0">
            <a:schemeClr val="accent2">
              <a:tint val="40000"/>
              <a:hueOff val="0"/>
              <a:satOff val="0"/>
              <a:lumOff val="0"/>
              <a:alphaOff val="0"/>
            </a:schemeClr>
          </a:effectRef>
          <a:fontRef idx="minor">
            <a:schemeClr val="dk1">
              <a:hueOff val="0"/>
              <a:satOff val="0"/>
              <a:lumOff val="0"/>
              <a:alphaOff val="0"/>
            </a:schemeClr>
          </a:fontRef>
        </p:style>
        <p:txBody>
          <a:bodyPr spcFirstLastPara="0" vert="horz" wrap="square" lIns="0" tIns="298704" rIns="0" bIns="298704" numCol="1" spcCol="1270" anchor="ctr" anchorCtr="0">
            <a:noAutofit/>
          </a:bodyPr>
          <a:lstStyle>
            <a:lvl1pPr marL="0" indent="0" algn="ctr">
              <a:lnSpc>
                <a:spcPct val="100000"/>
              </a:lnSpc>
              <a:buNone/>
              <a:defRPr lang="en-US" sz="4200" dirty="0">
                <a:solidFill>
                  <a:schemeClr val="bg1"/>
                </a:solidFill>
              </a:defRPr>
            </a:lvl1pPr>
          </a:lstStyle>
          <a:p>
            <a:pPr lvl="0"/>
            <a:r>
              <a:rPr lang="en-US" dirty="0"/>
              <a:t>T</a:t>
            </a:r>
            <a:r>
              <a:rPr lang="en-US" cap="none" baseline="0" dirty="0"/>
              <a:t>ext</a:t>
            </a:r>
            <a:endParaRPr lang="en-US" dirty="0"/>
          </a:p>
        </p:txBody>
      </p:sp>
    </p:spTree>
    <p:extLst>
      <p:ext uri="{BB962C8B-B14F-4D97-AF65-F5344CB8AC3E}">
        <p14:creationId xmlns:p14="http://schemas.microsoft.com/office/powerpoint/2010/main" val="184035311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3_Circle Graphic (Dark)">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838200" y="365125"/>
            <a:ext cx="10515600" cy="1325563"/>
          </a:xfrm>
          <a:prstGeom prst="rect">
            <a:avLst/>
          </a:prstGeom>
        </p:spPr>
        <p:txBody>
          <a:bodyPr/>
          <a:lstStyle/>
          <a:p>
            <a:r>
              <a:rPr lang="en-US" dirty="0"/>
              <a:t>Show inter-related concepts</a:t>
            </a:r>
          </a:p>
        </p:txBody>
      </p:sp>
      <p:pic>
        <p:nvPicPr>
          <p:cNvPr id="38" name="Picture 37">
            <a:extLst>
              <a:ext uri="{FF2B5EF4-FFF2-40B4-BE49-F238E27FC236}">
                <a16:creationId xmlns:a16="http://schemas.microsoft.com/office/drawing/2014/main" id="{1EFA29DB-5A49-6447-921F-6E1D79F896D3}"/>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195200" y="6439632"/>
            <a:ext cx="1858139" cy="100177"/>
          </a:xfrm>
          <a:prstGeom prst="rect">
            <a:avLst/>
          </a:prstGeom>
        </p:spPr>
      </p:pic>
      <p:sp>
        <p:nvSpPr>
          <p:cNvPr id="40" name="Text Placeholder 6">
            <a:extLst>
              <a:ext uri="{FF2B5EF4-FFF2-40B4-BE49-F238E27FC236}">
                <a16:creationId xmlns:a16="http://schemas.microsoft.com/office/drawing/2014/main" id="{EF8EFBC3-347B-C146-829B-9B3D93C43864}"/>
              </a:ext>
            </a:extLst>
          </p:cNvPr>
          <p:cNvSpPr>
            <a:spLocks noGrp="1"/>
          </p:cNvSpPr>
          <p:nvPr>
            <p:ph type="body" sz="quarter" idx="2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41" name="Straight Connector 40">
            <a:extLst>
              <a:ext uri="{FF2B5EF4-FFF2-40B4-BE49-F238E27FC236}">
                <a16:creationId xmlns:a16="http://schemas.microsoft.com/office/drawing/2014/main" id="{37BCB5FB-35C0-7F43-8AA8-71A7DCCFF644}"/>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pic>
        <p:nvPicPr>
          <p:cNvPr id="37" name="Picture 36">
            <a:extLst>
              <a:ext uri="{FF2B5EF4-FFF2-40B4-BE49-F238E27FC236}">
                <a16:creationId xmlns:a16="http://schemas.microsoft.com/office/drawing/2014/main" id="{D60DCF6A-699C-1A4B-8D63-596AD4344925}"/>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b="-1"/>
          <a:stretch/>
        </p:blipFill>
        <p:spPr>
          <a:xfrm>
            <a:off x="0" y="6700827"/>
            <a:ext cx="12192000" cy="157173"/>
          </a:xfrm>
          <a:prstGeom prst="rect">
            <a:avLst/>
          </a:prstGeom>
        </p:spPr>
      </p:pic>
      <p:sp>
        <p:nvSpPr>
          <p:cNvPr id="36" name="Slide Number Placeholder 4">
            <a:extLst>
              <a:ext uri="{FF2B5EF4-FFF2-40B4-BE49-F238E27FC236}">
                <a16:creationId xmlns:a16="http://schemas.microsoft.com/office/drawing/2014/main" id="{74E948CD-0FB2-5248-A1DF-776E18533B7B}"/>
              </a:ext>
            </a:extLst>
          </p:cNvPr>
          <p:cNvSpPr>
            <a:spLocks noGrp="1"/>
          </p:cNvSpPr>
          <p:nvPr>
            <p:ph type="sldNum" sz="quarter" idx="24"/>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
        <p:nvSpPr>
          <p:cNvPr id="39" name="Text Placeholder 5">
            <a:extLst>
              <a:ext uri="{FF2B5EF4-FFF2-40B4-BE49-F238E27FC236}">
                <a16:creationId xmlns:a16="http://schemas.microsoft.com/office/drawing/2014/main" id="{ABE886B9-4893-0943-0CC0-8F768CB47D89}"/>
              </a:ext>
            </a:extLst>
          </p:cNvPr>
          <p:cNvSpPr>
            <a:spLocks noGrp="1"/>
          </p:cNvSpPr>
          <p:nvPr>
            <p:ph type="body" sz="quarter" idx="21"/>
          </p:nvPr>
        </p:nvSpPr>
        <p:spPr>
          <a:xfrm>
            <a:off x="1570420" y="1899769"/>
            <a:ext cx="4525580" cy="2028006"/>
          </a:xfrm>
          <a:solidFill>
            <a:schemeClr val="accent2"/>
          </a:solidFill>
          <a:ln w="12700" cap="flat" cmpd="sng" algn="ctr">
            <a:solidFill>
              <a:schemeClr val="tx1"/>
            </a:solidFill>
            <a:prstDash val="solid"/>
            <a:miter lim="800000"/>
          </a:ln>
          <a:effectLst/>
        </p:spPr>
        <p:txBody>
          <a:bodyPr spcFirstLastPara="0" vert="horz" wrap="square" lIns="298704" tIns="298704" rIns="298704" bIns="298704" numCol="1" spcCol="1270" anchor="t" anchorCtr="0">
            <a:noAutofit/>
          </a:bodyPr>
          <a:lstStyle>
            <a:lvl1pPr marL="0" indent="0">
              <a:buNone/>
              <a:defRPr lang="en-US" dirty="0">
                <a:solidFill>
                  <a:schemeClr val="accent2"/>
                </a:solidFill>
              </a:defRPr>
            </a:lvl1pPr>
          </a:lstStyle>
          <a:p>
            <a:pPr lvl="0"/>
            <a:r>
              <a:rPr lang="en-US"/>
              <a:t>Edit Master text styles</a:t>
            </a:r>
          </a:p>
        </p:txBody>
      </p:sp>
      <p:sp>
        <p:nvSpPr>
          <p:cNvPr id="42" name="Text Placeholder 5">
            <a:extLst>
              <a:ext uri="{FF2B5EF4-FFF2-40B4-BE49-F238E27FC236}">
                <a16:creationId xmlns:a16="http://schemas.microsoft.com/office/drawing/2014/main" id="{7BEFAD6E-FECE-E36E-36AE-F488B62B963F}"/>
              </a:ext>
            </a:extLst>
          </p:cNvPr>
          <p:cNvSpPr>
            <a:spLocks noGrp="1"/>
          </p:cNvSpPr>
          <p:nvPr>
            <p:ph type="body" sz="quarter" idx="28"/>
          </p:nvPr>
        </p:nvSpPr>
        <p:spPr>
          <a:xfrm>
            <a:off x="6095999" y="1899769"/>
            <a:ext cx="4525580" cy="2028006"/>
          </a:xfrm>
          <a:solidFill>
            <a:schemeClr val="accent3"/>
          </a:solidFill>
          <a:ln w="12700" cap="flat" cmpd="sng" algn="ctr">
            <a:solidFill>
              <a:schemeClr val="tx1"/>
            </a:solidFill>
            <a:prstDash val="solid"/>
            <a:miter lim="800000"/>
          </a:ln>
          <a:effectLst/>
        </p:spPr>
        <p:txBody>
          <a:bodyPr spcFirstLastPara="0" vert="horz" wrap="square" lIns="298704" tIns="298704" rIns="298704" bIns="298704" numCol="1" spcCol="1270" anchor="t" anchorCtr="0">
            <a:noAutofit/>
          </a:bodyPr>
          <a:lstStyle>
            <a:lvl1pPr marL="0" indent="0">
              <a:buNone/>
              <a:defRPr lang="en-US" dirty="0">
                <a:solidFill>
                  <a:schemeClr val="accent3"/>
                </a:solidFill>
              </a:defRPr>
            </a:lvl1pPr>
          </a:lstStyle>
          <a:p>
            <a:pPr lvl="0"/>
            <a:r>
              <a:rPr lang="en-US"/>
              <a:t>Edit Master text styles</a:t>
            </a:r>
          </a:p>
        </p:txBody>
      </p:sp>
      <p:sp>
        <p:nvSpPr>
          <p:cNvPr id="43" name="Text Placeholder 5">
            <a:extLst>
              <a:ext uri="{FF2B5EF4-FFF2-40B4-BE49-F238E27FC236}">
                <a16:creationId xmlns:a16="http://schemas.microsoft.com/office/drawing/2014/main" id="{5A137114-905C-6A1B-3881-D2533A3DD70A}"/>
              </a:ext>
            </a:extLst>
          </p:cNvPr>
          <p:cNvSpPr>
            <a:spLocks noGrp="1"/>
          </p:cNvSpPr>
          <p:nvPr>
            <p:ph type="body" sz="quarter" idx="29"/>
          </p:nvPr>
        </p:nvSpPr>
        <p:spPr>
          <a:xfrm>
            <a:off x="1570420" y="3927775"/>
            <a:ext cx="4525580" cy="2041423"/>
          </a:xfrm>
          <a:solidFill>
            <a:schemeClr val="accent4"/>
          </a:solidFill>
          <a:ln w="12700" cap="flat" cmpd="sng" algn="ctr">
            <a:solidFill>
              <a:schemeClr val="tx1"/>
            </a:solidFill>
            <a:prstDash val="solid"/>
            <a:miter lim="800000"/>
          </a:ln>
          <a:effectLst/>
        </p:spPr>
        <p:txBody>
          <a:bodyPr spcFirstLastPara="0" vert="horz" wrap="square" lIns="298704" tIns="298704" rIns="298704" bIns="298704" numCol="1" spcCol="1270" anchor="t" anchorCtr="0">
            <a:noAutofit/>
          </a:bodyPr>
          <a:lstStyle>
            <a:lvl1pPr marL="0" indent="0">
              <a:buNone/>
              <a:defRPr lang="en-US" dirty="0">
                <a:solidFill>
                  <a:schemeClr val="accent4"/>
                </a:solidFill>
              </a:defRPr>
            </a:lvl1pPr>
          </a:lstStyle>
          <a:p>
            <a:pPr lvl="0"/>
            <a:r>
              <a:rPr lang="en-US"/>
              <a:t>Edit Master text styles</a:t>
            </a:r>
          </a:p>
        </p:txBody>
      </p:sp>
      <p:sp>
        <p:nvSpPr>
          <p:cNvPr id="44" name="Text Placeholder 5">
            <a:extLst>
              <a:ext uri="{FF2B5EF4-FFF2-40B4-BE49-F238E27FC236}">
                <a16:creationId xmlns:a16="http://schemas.microsoft.com/office/drawing/2014/main" id="{F4CA1A80-E83F-F9FA-3D31-4E8DE70375C4}"/>
              </a:ext>
            </a:extLst>
          </p:cNvPr>
          <p:cNvSpPr>
            <a:spLocks noGrp="1"/>
          </p:cNvSpPr>
          <p:nvPr>
            <p:ph type="body" sz="quarter" idx="30"/>
          </p:nvPr>
        </p:nvSpPr>
        <p:spPr>
          <a:xfrm>
            <a:off x="6095999" y="3927775"/>
            <a:ext cx="4525580" cy="2041423"/>
          </a:xfrm>
          <a:solidFill>
            <a:schemeClr val="accent5"/>
          </a:solidFill>
          <a:ln w="12700" cap="flat" cmpd="sng" algn="ctr">
            <a:solidFill>
              <a:schemeClr val="tx1"/>
            </a:solidFill>
            <a:prstDash val="solid"/>
            <a:miter lim="800000"/>
          </a:ln>
          <a:effectLst/>
        </p:spPr>
        <p:txBody>
          <a:bodyPr spcFirstLastPara="0" vert="horz" wrap="square" lIns="298704" tIns="298704" rIns="298704" bIns="298704" numCol="1" spcCol="1270" anchor="t" anchorCtr="0">
            <a:noAutofit/>
          </a:bodyPr>
          <a:lstStyle>
            <a:lvl1pPr marL="0" indent="0">
              <a:buNone/>
              <a:defRPr lang="en-US" dirty="0">
                <a:solidFill>
                  <a:schemeClr val="accent5"/>
                </a:solidFill>
              </a:defRPr>
            </a:lvl1pPr>
          </a:lstStyle>
          <a:p>
            <a:pPr lvl="0"/>
            <a:r>
              <a:rPr lang="en-US"/>
              <a:t>Edit Master text styles</a:t>
            </a:r>
          </a:p>
        </p:txBody>
      </p:sp>
      <p:sp>
        <p:nvSpPr>
          <p:cNvPr id="45" name="Text Placeholder 25">
            <a:extLst>
              <a:ext uri="{FF2B5EF4-FFF2-40B4-BE49-F238E27FC236}">
                <a16:creationId xmlns:a16="http://schemas.microsoft.com/office/drawing/2014/main" id="{91A63D51-1346-1E29-E01B-B905BF922379}"/>
              </a:ext>
            </a:extLst>
          </p:cNvPr>
          <p:cNvSpPr>
            <a:spLocks noGrp="1"/>
          </p:cNvSpPr>
          <p:nvPr>
            <p:ph type="body" sz="quarter" idx="14" hasCustomPrompt="1"/>
          </p:nvPr>
        </p:nvSpPr>
        <p:spPr>
          <a:xfrm>
            <a:off x="1683225" y="2044733"/>
            <a:ext cx="2209800" cy="324807"/>
          </a:xfrm>
        </p:spPr>
        <p:txBody>
          <a:bodyPr>
            <a:normAutofit/>
          </a:bodyPr>
          <a:lstStyle>
            <a:lvl1pPr marL="0" indent="0">
              <a:buNone/>
              <a:defRPr sz="1800" baseline="0">
                <a:latin typeface="Franklin Gothic Medium" panose="020B0603020102020204" pitchFamily="34" charset="0"/>
              </a:defRPr>
            </a:lvl1pPr>
          </a:lstStyle>
          <a:p>
            <a:pPr lvl="0"/>
            <a:r>
              <a:rPr lang="en-US" dirty="0"/>
              <a:t>Concept 1</a:t>
            </a:r>
          </a:p>
        </p:txBody>
      </p:sp>
      <p:sp>
        <p:nvSpPr>
          <p:cNvPr id="46" name="Text Placeholder 25">
            <a:extLst>
              <a:ext uri="{FF2B5EF4-FFF2-40B4-BE49-F238E27FC236}">
                <a16:creationId xmlns:a16="http://schemas.microsoft.com/office/drawing/2014/main" id="{FA7E1D37-2B31-D8B0-F685-8CA95173C338}"/>
              </a:ext>
            </a:extLst>
          </p:cNvPr>
          <p:cNvSpPr>
            <a:spLocks noGrp="1"/>
          </p:cNvSpPr>
          <p:nvPr>
            <p:ph type="body" sz="quarter" idx="18" hasCustomPrompt="1"/>
          </p:nvPr>
        </p:nvSpPr>
        <p:spPr>
          <a:xfrm>
            <a:off x="1674870" y="2388391"/>
            <a:ext cx="2393996" cy="495487"/>
          </a:xfrm>
        </p:spPr>
        <p:txBody>
          <a:bodyPr>
            <a:noAutofit/>
          </a:bodyPr>
          <a:lstStyle>
            <a:lvl1pPr marL="0" indent="0">
              <a:buNone/>
              <a:defRPr sz="1400" cap="none" baseline="0">
                <a:latin typeface="Franklin Gothic Book" panose="020B0503020102020204" pitchFamily="34" charset="0"/>
              </a:defRPr>
            </a:lvl1pPr>
          </a:lstStyle>
          <a:p>
            <a:pPr lvl="0"/>
            <a:r>
              <a:rPr lang="en-US" dirty="0"/>
              <a:t>Label each of the pieces of the pie.</a:t>
            </a:r>
          </a:p>
        </p:txBody>
      </p:sp>
      <p:sp>
        <p:nvSpPr>
          <p:cNvPr id="47" name="Text Placeholder 25">
            <a:extLst>
              <a:ext uri="{FF2B5EF4-FFF2-40B4-BE49-F238E27FC236}">
                <a16:creationId xmlns:a16="http://schemas.microsoft.com/office/drawing/2014/main" id="{EB0E870F-493A-232B-B696-FFCA006B3B72}"/>
              </a:ext>
            </a:extLst>
          </p:cNvPr>
          <p:cNvSpPr>
            <a:spLocks noGrp="1"/>
          </p:cNvSpPr>
          <p:nvPr>
            <p:ph type="body" sz="quarter" idx="15" hasCustomPrompt="1"/>
          </p:nvPr>
        </p:nvSpPr>
        <p:spPr>
          <a:xfrm>
            <a:off x="1683225" y="4044707"/>
            <a:ext cx="2209800" cy="353854"/>
          </a:xfrm>
        </p:spPr>
        <p:txBody>
          <a:bodyPr>
            <a:normAutofit/>
          </a:bodyPr>
          <a:lstStyle>
            <a:lvl1pPr marL="0" indent="0">
              <a:buNone/>
              <a:defRPr sz="1800" baseline="0">
                <a:latin typeface="Franklin Gothic Medium" panose="020B0603020102020204" pitchFamily="34" charset="0"/>
              </a:defRPr>
            </a:lvl1pPr>
          </a:lstStyle>
          <a:p>
            <a:pPr lvl="0"/>
            <a:r>
              <a:rPr lang="en-US"/>
              <a:t>Concept 3</a:t>
            </a:r>
          </a:p>
        </p:txBody>
      </p:sp>
      <p:sp>
        <p:nvSpPr>
          <p:cNvPr id="48" name="Text Placeholder 25">
            <a:extLst>
              <a:ext uri="{FF2B5EF4-FFF2-40B4-BE49-F238E27FC236}">
                <a16:creationId xmlns:a16="http://schemas.microsoft.com/office/drawing/2014/main" id="{3D02D18E-E918-CEBD-FDED-1E815FB59164}"/>
              </a:ext>
            </a:extLst>
          </p:cNvPr>
          <p:cNvSpPr>
            <a:spLocks noGrp="1"/>
          </p:cNvSpPr>
          <p:nvPr>
            <p:ph type="body" sz="quarter" idx="19" hasCustomPrompt="1"/>
          </p:nvPr>
        </p:nvSpPr>
        <p:spPr>
          <a:xfrm>
            <a:off x="1698928" y="4398561"/>
            <a:ext cx="2369938" cy="528203"/>
          </a:xfrm>
        </p:spPr>
        <p:txBody>
          <a:bodyPr>
            <a:noAutofit/>
          </a:bodyPr>
          <a:lstStyle>
            <a:lvl1pPr marL="0" indent="0">
              <a:buNone/>
              <a:defRPr sz="1400" cap="none" baseline="0">
                <a:latin typeface="Franklin Gothic Book" panose="020B0503020102020204" pitchFamily="34" charset="0"/>
              </a:defRPr>
            </a:lvl1pPr>
          </a:lstStyle>
          <a:p>
            <a:pPr lvl="0"/>
            <a:r>
              <a:rPr lang="en-US"/>
              <a:t>Again, remember to keep the text limited.</a:t>
            </a:r>
          </a:p>
        </p:txBody>
      </p:sp>
      <p:sp>
        <p:nvSpPr>
          <p:cNvPr id="49" name="Text Placeholder 25">
            <a:extLst>
              <a:ext uri="{FF2B5EF4-FFF2-40B4-BE49-F238E27FC236}">
                <a16:creationId xmlns:a16="http://schemas.microsoft.com/office/drawing/2014/main" id="{2FFF06FD-54BD-E6D8-D12D-82B697ABD6FE}"/>
              </a:ext>
            </a:extLst>
          </p:cNvPr>
          <p:cNvSpPr>
            <a:spLocks noGrp="1"/>
          </p:cNvSpPr>
          <p:nvPr>
            <p:ph type="body" sz="quarter" idx="31" hasCustomPrompt="1"/>
          </p:nvPr>
        </p:nvSpPr>
        <p:spPr>
          <a:xfrm>
            <a:off x="8283855" y="2047597"/>
            <a:ext cx="2209800" cy="324807"/>
          </a:xfrm>
        </p:spPr>
        <p:txBody>
          <a:bodyPr>
            <a:normAutofit/>
          </a:bodyPr>
          <a:lstStyle>
            <a:lvl1pPr marL="0" indent="0" algn="r">
              <a:buNone/>
              <a:defRPr sz="1800" baseline="0">
                <a:latin typeface="Franklin Gothic Medium" panose="020B0603020102020204" pitchFamily="34" charset="0"/>
              </a:defRPr>
            </a:lvl1pPr>
          </a:lstStyle>
          <a:p>
            <a:pPr lvl="0"/>
            <a:r>
              <a:rPr lang="en-US"/>
              <a:t>Concept 2</a:t>
            </a:r>
          </a:p>
        </p:txBody>
      </p:sp>
      <p:sp>
        <p:nvSpPr>
          <p:cNvPr id="50" name="Text Placeholder 25">
            <a:extLst>
              <a:ext uri="{FF2B5EF4-FFF2-40B4-BE49-F238E27FC236}">
                <a16:creationId xmlns:a16="http://schemas.microsoft.com/office/drawing/2014/main" id="{137C9E72-472A-30AD-EA01-C877DC0E104B}"/>
              </a:ext>
            </a:extLst>
          </p:cNvPr>
          <p:cNvSpPr>
            <a:spLocks noGrp="1"/>
          </p:cNvSpPr>
          <p:nvPr>
            <p:ph type="body" sz="quarter" idx="25" hasCustomPrompt="1"/>
          </p:nvPr>
        </p:nvSpPr>
        <p:spPr>
          <a:xfrm>
            <a:off x="8099659" y="2391255"/>
            <a:ext cx="2393996" cy="495487"/>
          </a:xfrm>
        </p:spPr>
        <p:txBody>
          <a:bodyPr>
            <a:noAutofit/>
          </a:bodyPr>
          <a:lstStyle>
            <a:lvl1pPr marL="0" indent="0" algn="r">
              <a:buNone/>
              <a:defRPr sz="1400" cap="none" baseline="0">
                <a:latin typeface="Franklin Gothic Book" panose="020B0503020102020204" pitchFamily="34" charset="0"/>
              </a:defRPr>
            </a:lvl1pPr>
          </a:lstStyle>
          <a:p>
            <a:pPr lvl="0"/>
            <a:r>
              <a:rPr lang="en-US" dirty="0"/>
              <a:t>Add a description of that concept in the text box.</a:t>
            </a:r>
          </a:p>
        </p:txBody>
      </p:sp>
      <p:sp>
        <p:nvSpPr>
          <p:cNvPr id="51" name="Text Placeholder 25">
            <a:extLst>
              <a:ext uri="{FF2B5EF4-FFF2-40B4-BE49-F238E27FC236}">
                <a16:creationId xmlns:a16="http://schemas.microsoft.com/office/drawing/2014/main" id="{4FABE84E-09C0-01F2-1850-DCD27FF70004}"/>
              </a:ext>
            </a:extLst>
          </p:cNvPr>
          <p:cNvSpPr>
            <a:spLocks noGrp="1"/>
          </p:cNvSpPr>
          <p:nvPr>
            <p:ph type="body" sz="quarter" idx="26" hasCustomPrompt="1"/>
          </p:nvPr>
        </p:nvSpPr>
        <p:spPr>
          <a:xfrm>
            <a:off x="8283855" y="4047571"/>
            <a:ext cx="2209800" cy="353854"/>
          </a:xfrm>
        </p:spPr>
        <p:txBody>
          <a:bodyPr>
            <a:normAutofit/>
          </a:bodyPr>
          <a:lstStyle>
            <a:lvl1pPr marL="0" indent="0" algn="r">
              <a:buNone/>
              <a:defRPr sz="1800" baseline="0">
                <a:latin typeface="Franklin Gothic Medium" panose="020B0603020102020204" pitchFamily="34" charset="0"/>
              </a:defRPr>
            </a:lvl1pPr>
          </a:lstStyle>
          <a:p>
            <a:pPr lvl="0"/>
            <a:r>
              <a:rPr lang="en-US" dirty="0"/>
              <a:t>Concept 4</a:t>
            </a:r>
          </a:p>
        </p:txBody>
      </p:sp>
      <p:sp>
        <p:nvSpPr>
          <p:cNvPr id="52" name="Text Placeholder 25">
            <a:extLst>
              <a:ext uri="{FF2B5EF4-FFF2-40B4-BE49-F238E27FC236}">
                <a16:creationId xmlns:a16="http://schemas.microsoft.com/office/drawing/2014/main" id="{ED3212D9-B22F-473E-C6E0-5E2D09B02D10}"/>
              </a:ext>
            </a:extLst>
          </p:cNvPr>
          <p:cNvSpPr>
            <a:spLocks noGrp="1"/>
          </p:cNvSpPr>
          <p:nvPr>
            <p:ph type="body" sz="quarter" idx="27" hasCustomPrompt="1"/>
          </p:nvPr>
        </p:nvSpPr>
        <p:spPr>
          <a:xfrm>
            <a:off x="8123717" y="4394168"/>
            <a:ext cx="2369938" cy="718344"/>
          </a:xfrm>
        </p:spPr>
        <p:txBody>
          <a:bodyPr>
            <a:noAutofit/>
          </a:bodyPr>
          <a:lstStyle>
            <a:lvl1pPr marL="0" marR="0" indent="0" algn="r" defTabSz="914400" rtl="0" eaLnBrk="1" fontAlgn="auto" latinLnBrk="0" hangingPunct="1">
              <a:lnSpc>
                <a:spcPct val="90000"/>
              </a:lnSpc>
              <a:spcBef>
                <a:spcPts val="1000"/>
              </a:spcBef>
              <a:spcAft>
                <a:spcPct val="0"/>
              </a:spcAft>
              <a:buClrTx/>
              <a:buSzTx/>
              <a:buFontTx/>
              <a:buNone/>
              <a:defRPr sz="1400" cap="none" baseline="0">
                <a:latin typeface="Franklin Gothic Book" panose="020B0503020102020204" pitchFamily="34" charset="0"/>
              </a:defRPr>
            </a:lvl1pPr>
          </a:lstStyle>
          <a:p>
            <a:pPr lvl="0"/>
            <a:r>
              <a:rPr lang="en-US"/>
              <a:t>Rule of thumb: If you need to make the text 10 pts or smaller, it is too much text.</a:t>
            </a:r>
          </a:p>
        </p:txBody>
      </p:sp>
      <p:sp>
        <p:nvSpPr>
          <p:cNvPr id="53" name="Text Placeholder 5">
            <a:extLst>
              <a:ext uri="{FF2B5EF4-FFF2-40B4-BE49-F238E27FC236}">
                <a16:creationId xmlns:a16="http://schemas.microsoft.com/office/drawing/2014/main" id="{FF8AFE03-8685-3D7C-3D17-51045EFA44F8}"/>
              </a:ext>
            </a:extLst>
          </p:cNvPr>
          <p:cNvSpPr>
            <a:spLocks noGrp="1"/>
          </p:cNvSpPr>
          <p:nvPr>
            <p:ph type="body" sz="quarter" idx="32" hasCustomPrompt="1"/>
          </p:nvPr>
        </p:nvSpPr>
        <p:spPr>
          <a:xfrm>
            <a:off x="4738326" y="3427482"/>
            <a:ext cx="2715347" cy="1000586"/>
          </a:xfrm>
          <a:solidFill>
            <a:schemeClr val="bg2"/>
          </a:solidFill>
          <a:ln>
            <a:solidFill>
              <a:schemeClr val="tx1"/>
            </a:solidFill>
          </a:ln>
        </p:spPr>
        <p:style>
          <a:lnRef idx="2">
            <a:schemeClr val="lt1">
              <a:hueOff val="0"/>
              <a:satOff val="0"/>
              <a:lumOff val="0"/>
              <a:alphaOff val="0"/>
            </a:schemeClr>
          </a:lnRef>
          <a:fillRef idx="1">
            <a:scrgbClr r="0" g="0" b="0"/>
          </a:fillRef>
          <a:effectRef idx="0">
            <a:schemeClr val="accent2">
              <a:tint val="40000"/>
              <a:hueOff val="0"/>
              <a:satOff val="0"/>
              <a:lumOff val="0"/>
              <a:alphaOff val="0"/>
            </a:schemeClr>
          </a:effectRef>
          <a:fontRef idx="minor">
            <a:schemeClr val="dk1">
              <a:hueOff val="0"/>
              <a:satOff val="0"/>
              <a:lumOff val="0"/>
              <a:alphaOff val="0"/>
            </a:schemeClr>
          </a:fontRef>
        </p:style>
        <p:txBody>
          <a:bodyPr spcFirstLastPara="0" vert="horz" wrap="square" lIns="0" tIns="298704" rIns="0" bIns="298704" numCol="1" spcCol="1270" anchor="ctr" anchorCtr="0">
            <a:noAutofit/>
          </a:bodyPr>
          <a:lstStyle>
            <a:lvl1pPr marL="0" indent="0" algn="ctr">
              <a:lnSpc>
                <a:spcPct val="100000"/>
              </a:lnSpc>
              <a:buNone/>
              <a:defRPr lang="en-US" sz="4200" dirty="0">
                <a:solidFill>
                  <a:schemeClr val="tx1"/>
                </a:solidFill>
              </a:defRPr>
            </a:lvl1pPr>
          </a:lstStyle>
          <a:p>
            <a:pPr lvl="0"/>
            <a:r>
              <a:rPr lang="en-US" dirty="0"/>
              <a:t>T</a:t>
            </a:r>
            <a:r>
              <a:rPr lang="en-US" cap="none" baseline="0" dirty="0"/>
              <a:t>ext</a:t>
            </a:r>
            <a:endParaRPr lang="en-US" dirty="0"/>
          </a:p>
        </p:txBody>
      </p:sp>
    </p:spTree>
    <p:extLst>
      <p:ext uri="{BB962C8B-B14F-4D97-AF65-F5344CB8AC3E}">
        <p14:creationId xmlns:p14="http://schemas.microsoft.com/office/powerpoint/2010/main" val="774239907"/>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Six Column (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838200" y="365125"/>
            <a:ext cx="10515600" cy="1325563"/>
          </a:xfrm>
          <a:prstGeom prst="rect">
            <a:avLst/>
          </a:prstGeom>
        </p:spPr>
        <p:txBody>
          <a:bodyPr/>
          <a:lstStyle/>
          <a:p>
            <a:r>
              <a:rPr lang="en-US"/>
              <a:t>This is a recap slide</a:t>
            </a:r>
          </a:p>
        </p:txBody>
      </p:sp>
      <p:sp>
        <p:nvSpPr>
          <p:cNvPr id="3" name="Content Placeholder 2">
            <a:extLst>
              <a:ext uri="{FF2B5EF4-FFF2-40B4-BE49-F238E27FC236}">
                <a16:creationId xmlns:a16="http://schemas.microsoft.com/office/drawing/2014/main" id="{6A305968-C714-524E-8625-FDF59252A109}"/>
              </a:ext>
            </a:extLst>
          </p:cNvPr>
          <p:cNvSpPr>
            <a:spLocks noGrp="1"/>
          </p:cNvSpPr>
          <p:nvPr>
            <p:ph sz="half" idx="1" hasCustomPrompt="1"/>
          </p:nvPr>
        </p:nvSpPr>
        <p:spPr>
          <a:xfrm>
            <a:off x="838200" y="1906652"/>
            <a:ext cx="3189790" cy="408289"/>
          </a:xfrm>
        </p:spPr>
        <p:txBody>
          <a:bodyPr>
            <a:noAutofit/>
          </a:bodyPr>
          <a:lstStyle>
            <a:lvl1pPr marL="0" indent="0">
              <a:buNone/>
              <a:defRPr sz="2400" baseline="0">
                <a:solidFill>
                  <a:srgbClr val="607B8A"/>
                </a:solidFill>
                <a:latin typeface="Franklin Gothic Medium" panose="020B0603020102020204" pitchFamily="34" charset="0"/>
              </a:defRPr>
            </a:lvl1pPr>
            <a:lvl2pPr marL="457200" indent="0">
              <a:buNone/>
              <a:defRPr/>
            </a:lvl2pPr>
          </a:lstStyle>
          <a:p>
            <a:pPr lvl="0"/>
            <a:r>
              <a:rPr lang="en-US"/>
              <a:t>Content 1</a:t>
            </a:r>
          </a:p>
        </p:txBody>
      </p:sp>
      <p:sp>
        <p:nvSpPr>
          <p:cNvPr id="11" name="Content Placeholder 2">
            <a:extLst>
              <a:ext uri="{FF2B5EF4-FFF2-40B4-BE49-F238E27FC236}">
                <a16:creationId xmlns:a16="http://schemas.microsoft.com/office/drawing/2014/main" id="{204FD8CC-CA48-B34F-825C-40782EA1D754}"/>
              </a:ext>
            </a:extLst>
          </p:cNvPr>
          <p:cNvSpPr>
            <a:spLocks noGrp="1"/>
          </p:cNvSpPr>
          <p:nvPr>
            <p:ph sz="half" idx="10" hasCustomPrompt="1"/>
          </p:nvPr>
        </p:nvSpPr>
        <p:spPr>
          <a:xfrm>
            <a:off x="4613476" y="1906652"/>
            <a:ext cx="3189790" cy="408289"/>
          </a:xfrm>
        </p:spPr>
        <p:txBody>
          <a:bodyPr>
            <a:noAutofit/>
          </a:bodyPr>
          <a:lstStyle>
            <a:lvl1pPr marL="0" indent="0">
              <a:buNone/>
              <a:defRPr sz="2400" baseline="0">
                <a:solidFill>
                  <a:srgbClr val="607B8A"/>
                </a:solidFill>
                <a:latin typeface="Franklin Gothic Medium" panose="020B0603020102020204" pitchFamily="34" charset="0"/>
              </a:defRPr>
            </a:lvl1pPr>
            <a:lvl2pPr marL="457200" indent="0">
              <a:buNone/>
              <a:defRPr/>
            </a:lvl2pPr>
          </a:lstStyle>
          <a:p>
            <a:pPr lvl="0"/>
            <a:r>
              <a:rPr lang="en-US"/>
              <a:t>Content 2</a:t>
            </a:r>
          </a:p>
        </p:txBody>
      </p:sp>
      <p:sp>
        <p:nvSpPr>
          <p:cNvPr id="15" name="Content Placeholder 2">
            <a:extLst>
              <a:ext uri="{FF2B5EF4-FFF2-40B4-BE49-F238E27FC236}">
                <a16:creationId xmlns:a16="http://schemas.microsoft.com/office/drawing/2014/main" id="{9AA45525-D37E-8148-8797-6C5C814A6519}"/>
              </a:ext>
            </a:extLst>
          </p:cNvPr>
          <p:cNvSpPr>
            <a:spLocks noGrp="1"/>
          </p:cNvSpPr>
          <p:nvPr>
            <p:ph sz="half" idx="12" hasCustomPrompt="1"/>
          </p:nvPr>
        </p:nvSpPr>
        <p:spPr>
          <a:xfrm>
            <a:off x="8388752" y="1906652"/>
            <a:ext cx="3189790" cy="408289"/>
          </a:xfrm>
        </p:spPr>
        <p:txBody>
          <a:bodyPr>
            <a:noAutofit/>
          </a:bodyPr>
          <a:lstStyle>
            <a:lvl1pPr marL="0" indent="0">
              <a:buNone/>
              <a:defRPr sz="2400" baseline="0">
                <a:solidFill>
                  <a:srgbClr val="607B8A"/>
                </a:solidFill>
                <a:latin typeface="Franklin Gothic Medium" panose="020B0603020102020204" pitchFamily="34" charset="0"/>
              </a:defRPr>
            </a:lvl1pPr>
            <a:lvl2pPr marL="457200" indent="0">
              <a:buNone/>
              <a:defRPr/>
            </a:lvl2pPr>
          </a:lstStyle>
          <a:p>
            <a:pPr lvl="0"/>
            <a:r>
              <a:rPr lang="en-US"/>
              <a:t>Content 3</a:t>
            </a:r>
          </a:p>
        </p:txBody>
      </p:sp>
      <p:sp>
        <p:nvSpPr>
          <p:cNvPr id="18" name="Content Placeholder 2">
            <a:extLst>
              <a:ext uri="{FF2B5EF4-FFF2-40B4-BE49-F238E27FC236}">
                <a16:creationId xmlns:a16="http://schemas.microsoft.com/office/drawing/2014/main" id="{DCEE29C0-D432-894D-82B2-86B742641FFF}"/>
              </a:ext>
            </a:extLst>
          </p:cNvPr>
          <p:cNvSpPr>
            <a:spLocks noGrp="1"/>
          </p:cNvSpPr>
          <p:nvPr>
            <p:ph sz="half" idx="14" hasCustomPrompt="1"/>
          </p:nvPr>
        </p:nvSpPr>
        <p:spPr>
          <a:xfrm>
            <a:off x="838200" y="3980449"/>
            <a:ext cx="3189790" cy="408289"/>
          </a:xfrm>
        </p:spPr>
        <p:txBody>
          <a:bodyPr>
            <a:noAutofit/>
          </a:bodyPr>
          <a:lstStyle>
            <a:lvl1pPr marL="0" indent="0">
              <a:buNone/>
              <a:defRPr sz="2400" baseline="0">
                <a:solidFill>
                  <a:srgbClr val="607B8A"/>
                </a:solidFill>
                <a:latin typeface="Franklin Gothic Medium" panose="020B0603020102020204" pitchFamily="34" charset="0"/>
              </a:defRPr>
            </a:lvl1pPr>
            <a:lvl2pPr marL="457200" indent="0">
              <a:buNone/>
              <a:defRPr/>
            </a:lvl2pPr>
          </a:lstStyle>
          <a:p>
            <a:pPr lvl="0"/>
            <a:r>
              <a:rPr lang="en-US"/>
              <a:t>Content 4</a:t>
            </a:r>
          </a:p>
        </p:txBody>
      </p:sp>
      <p:sp>
        <p:nvSpPr>
          <p:cNvPr id="20" name="Content Placeholder 2">
            <a:extLst>
              <a:ext uri="{FF2B5EF4-FFF2-40B4-BE49-F238E27FC236}">
                <a16:creationId xmlns:a16="http://schemas.microsoft.com/office/drawing/2014/main" id="{72E81EE4-DB02-654D-9F19-A8B5D9757BE6}"/>
              </a:ext>
            </a:extLst>
          </p:cNvPr>
          <p:cNvSpPr>
            <a:spLocks noGrp="1"/>
          </p:cNvSpPr>
          <p:nvPr>
            <p:ph sz="half" idx="16" hasCustomPrompt="1"/>
          </p:nvPr>
        </p:nvSpPr>
        <p:spPr>
          <a:xfrm>
            <a:off x="4613476" y="3980449"/>
            <a:ext cx="3189790" cy="408289"/>
          </a:xfrm>
        </p:spPr>
        <p:txBody>
          <a:bodyPr>
            <a:noAutofit/>
          </a:bodyPr>
          <a:lstStyle>
            <a:lvl1pPr marL="0" indent="0">
              <a:buNone/>
              <a:defRPr sz="2400" baseline="0">
                <a:solidFill>
                  <a:srgbClr val="607B8A"/>
                </a:solidFill>
                <a:latin typeface="Franklin Gothic Medium" panose="020B0603020102020204" pitchFamily="34" charset="0"/>
              </a:defRPr>
            </a:lvl1pPr>
            <a:lvl2pPr marL="457200" indent="0">
              <a:buNone/>
              <a:defRPr/>
            </a:lvl2pPr>
          </a:lstStyle>
          <a:p>
            <a:pPr lvl="0"/>
            <a:r>
              <a:rPr lang="en-US"/>
              <a:t>Content 5</a:t>
            </a:r>
          </a:p>
        </p:txBody>
      </p:sp>
      <p:sp>
        <p:nvSpPr>
          <p:cNvPr id="22" name="Content Placeholder 2">
            <a:extLst>
              <a:ext uri="{FF2B5EF4-FFF2-40B4-BE49-F238E27FC236}">
                <a16:creationId xmlns:a16="http://schemas.microsoft.com/office/drawing/2014/main" id="{3D87BAE4-7B11-2445-8372-185E535C983C}"/>
              </a:ext>
            </a:extLst>
          </p:cNvPr>
          <p:cNvSpPr>
            <a:spLocks noGrp="1"/>
          </p:cNvSpPr>
          <p:nvPr>
            <p:ph sz="half" idx="18" hasCustomPrompt="1"/>
          </p:nvPr>
        </p:nvSpPr>
        <p:spPr>
          <a:xfrm>
            <a:off x="8388752" y="3980449"/>
            <a:ext cx="3189790" cy="408289"/>
          </a:xfrm>
        </p:spPr>
        <p:txBody>
          <a:bodyPr>
            <a:noAutofit/>
          </a:bodyPr>
          <a:lstStyle>
            <a:lvl1pPr marL="0" indent="0">
              <a:buNone/>
              <a:defRPr sz="2400" baseline="0">
                <a:solidFill>
                  <a:srgbClr val="607B8A"/>
                </a:solidFill>
                <a:latin typeface="Franklin Gothic Medium" panose="020B0603020102020204" pitchFamily="34" charset="0"/>
              </a:defRPr>
            </a:lvl1pPr>
            <a:lvl2pPr marL="457200" indent="0">
              <a:buNone/>
              <a:defRPr/>
            </a:lvl2pPr>
          </a:lstStyle>
          <a:p>
            <a:pPr lvl="0"/>
            <a:r>
              <a:rPr lang="en-US"/>
              <a:t>Content 6</a:t>
            </a:r>
          </a:p>
        </p:txBody>
      </p:sp>
      <p:sp>
        <p:nvSpPr>
          <p:cNvPr id="25" name="Text Placeholder 13">
            <a:extLst>
              <a:ext uri="{FF2B5EF4-FFF2-40B4-BE49-F238E27FC236}">
                <a16:creationId xmlns:a16="http://schemas.microsoft.com/office/drawing/2014/main" id="{81B206AE-BEA5-B945-B1D6-B3E7D9C4D4EA}"/>
              </a:ext>
            </a:extLst>
          </p:cNvPr>
          <p:cNvSpPr>
            <a:spLocks noGrp="1"/>
          </p:cNvSpPr>
          <p:nvPr>
            <p:ph type="body" sz="quarter" idx="20" hasCustomPrompt="1"/>
          </p:nvPr>
        </p:nvSpPr>
        <p:spPr>
          <a:xfrm>
            <a:off x="838200" y="2448418"/>
            <a:ext cx="3201364" cy="980582"/>
          </a:xfrm>
        </p:spPr>
        <p:txBody>
          <a:bodyPr/>
          <a:lstStyle>
            <a:lvl1pPr marL="0" indent="0">
              <a:buNone/>
              <a:defRPr cap="none" baseline="0">
                <a:latin typeface="Franklin Gothic Book" panose="020B0503020102020204" pitchFamily="34" charset="0"/>
              </a:defRPr>
            </a:lvl1pPr>
          </a:lstStyle>
          <a:p>
            <a:pPr lvl="0"/>
            <a:r>
              <a:rPr lang="en-US"/>
              <a:t>Typically, this slide allows you to offer a short recap of the concepts presented.</a:t>
            </a:r>
          </a:p>
        </p:txBody>
      </p:sp>
      <p:sp>
        <p:nvSpPr>
          <p:cNvPr id="26" name="Text Placeholder 13">
            <a:extLst>
              <a:ext uri="{FF2B5EF4-FFF2-40B4-BE49-F238E27FC236}">
                <a16:creationId xmlns:a16="http://schemas.microsoft.com/office/drawing/2014/main" id="{8FC891D5-625C-614C-A8FC-17149B1B7929}"/>
              </a:ext>
            </a:extLst>
          </p:cNvPr>
          <p:cNvSpPr>
            <a:spLocks noGrp="1"/>
          </p:cNvSpPr>
          <p:nvPr>
            <p:ph type="body" sz="quarter" idx="21" hasCustomPrompt="1"/>
          </p:nvPr>
        </p:nvSpPr>
        <p:spPr>
          <a:xfrm>
            <a:off x="4613476" y="2450908"/>
            <a:ext cx="3201364" cy="980582"/>
          </a:xfrm>
        </p:spPr>
        <p:txBody>
          <a:bodyPr/>
          <a:lstStyle>
            <a:lvl1pPr marL="0" indent="0">
              <a:buNone/>
              <a:defRPr cap="none" baseline="0">
                <a:latin typeface="Franklin Gothic Book" panose="020B0503020102020204" pitchFamily="34" charset="0"/>
              </a:defRPr>
            </a:lvl1pPr>
          </a:lstStyle>
          <a:p>
            <a:pPr lvl="0"/>
            <a:r>
              <a:rPr lang="en-US"/>
              <a:t>If you have fewer than the 6 concepts here, you can simply delete the box.</a:t>
            </a:r>
          </a:p>
        </p:txBody>
      </p:sp>
      <p:sp>
        <p:nvSpPr>
          <p:cNvPr id="27" name="Text Placeholder 13">
            <a:extLst>
              <a:ext uri="{FF2B5EF4-FFF2-40B4-BE49-F238E27FC236}">
                <a16:creationId xmlns:a16="http://schemas.microsoft.com/office/drawing/2014/main" id="{9DBDB3B9-4CC7-BB44-857D-444D920A9C47}"/>
              </a:ext>
            </a:extLst>
          </p:cNvPr>
          <p:cNvSpPr>
            <a:spLocks noGrp="1"/>
          </p:cNvSpPr>
          <p:nvPr>
            <p:ph type="body" sz="quarter" idx="22" hasCustomPrompt="1"/>
          </p:nvPr>
        </p:nvSpPr>
        <p:spPr>
          <a:xfrm>
            <a:off x="8377178" y="2450908"/>
            <a:ext cx="3201364" cy="980582"/>
          </a:xfrm>
        </p:spPr>
        <p:txBody>
          <a:bodyPr/>
          <a:lstStyle>
            <a:lvl1pPr marL="0" indent="0">
              <a:buNone/>
              <a:defRPr cap="none" baseline="0">
                <a:latin typeface="Franklin Gothic Book" panose="020B0503020102020204" pitchFamily="34" charset="0"/>
              </a:defRPr>
            </a:lvl1pPr>
          </a:lstStyle>
          <a:p>
            <a:pPr lvl="0"/>
            <a:r>
              <a:rPr lang="en-US"/>
              <a:t>If you delete a text box but realize later that you want it,</a:t>
            </a:r>
          </a:p>
        </p:txBody>
      </p:sp>
      <p:sp>
        <p:nvSpPr>
          <p:cNvPr id="28" name="Text Placeholder 13">
            <a:extLst>
              <a:ext uri="{FF2B5EF4-FFF2-40B4-BE49-F238E27FC236}">
                <a16:creationId xmlns:a16="http://schemas.microsoft.com/office/drawing/2014/main" id="{8450FCD8-87C6-CD45-B6FD-15E9CB27B702}"/>
              </a:ext>
            </a:extLst>
          </p:cNvPr>
          <p:cNvSpPr>
            <a:spLocks noGrp="1"/>
          </p:cNvSpPr>
          <p:nvPr>
            <p:ph type="body" sz="quarter" idx="23" hasCustomPrompt="1"/>
          </p:nvPr>
        </p:nvSpPr>
        <p:spPr>
          <a:xfrm>
            <a:off x="838200" y="4522215"/>
            <a:ext cx="3201364" cy="980582"/>
          </a:xfrm>
        </p:spPr>
        <p:txBody>
          <a:bodyPr/>
          <a:lstStyle>
            <a:lvl1pPr marL="0" indent="0">
              <a:buNone/>
              <a:defRPr cap="none" baseline="0">
                <a:latin typeface="Franklin Gothic Book" panose="020B0503020102020204" pitchFamily="34" charset="0"/>
              </a:defRPr>
            </a:lvl1pPr>
          </a:lstStyle>
          <a:p>
            <a:pPr lvl="0"/>
            <a:r>
              <a:rPr lang="en-US"/>
              <a:t>Copy one of the existing text boxes. That way</a:t>
            </a:r>
          </a:p>
        </p:txBody>
      </p:sp>
      <p:sp>
        <p:nvSpPr>
          <p:cNvPr id="30" name="Text Placeholder 13">
            <a:extLst>
              <a:ext uri="{FF2B5EF4-FFF2-40B4-BE49-F238E27FC236}">
                <a16:creationId xmlns:a16="http://schemas.microsoft.com/office/drawing/2014/main" id="{5B056A74-374D-774E-B455-65976569504F}"/>
              </a:ext>
            </a:extLst>
          </p:cNvPr>
          <p:cNvSpPr>
            <a:spLocks noGrp="1"/>
          </p:cNvSpPr>
          <p:nvPr>
            <p:ph type="body" sz="quarter" idx="24" hasCustomPrompt="1"/>
          </p:nvPr>
        </p:nvSpPr>
        <p:spPr>
          <a:xfrm>
            <a:off x="4601902" y="4522215"/>
            <a:ext cx="3201364" cy="980582"/>
          </a:xfrm>
        </p:spPr>
        <p:txBody>
          <a:bodyPr/>
          <a:lstStyle>
            <a:lvl1pPr marL="0" indent="0">
              <a:buNone/>
              <a:defRPr cap="none" baseline="0">
                <a:latin typeface="Franklin Gothic Book" panose="020B0503020102020204" pitchFamily="34" charset="0"/>
              </a:defRPr>
            </a:lvl1pPr>
          </a:lstStyle>
          <a:p>
            <a:pPr lvl="0"/>
            <a:r>
              <a:rPr lang="en-US"/>
              <a:t>You retain the fonts, distance between lines, and other formatting</a:t>
            </a:r>
          </a:p>
        </p:txBody>
      </p:sp>
      <p:sp>
        <p:nvSpPr>
          <p:cNvPr id="31" name="Text Placeholder 13">
            <a:extLst>
              <a:ext uri="{FF2B5EF4-FFF2-40B4-BE49-F238E27FC236}">
                <a16:creationId xmlns:a16="http://schemas.microsoft.com/office/drawing/2014/main" id="{F6B9EAE8-580D-894F-BFBD-FE9B3352069F}"/>
              </a:ext>
            </a:extLst>
          </p:cNvPr>
          <p:cNvSpPr>
            <a:spLocks noGrp="1"/>
          </p:cNvSpPr>
          <p:nvPr>
            <p:ph type="body" sz="quarter" idx="25" hasCustomPrompt="1"/>
          </p:nvPr>
        </p:nvSpPr>
        <p:spPr>
          <a:xfrm>
            <a:off x="8388752" y="4522215"/>
            <a:ext cx="3201364" cy="980582"/>
          </a:xfrm>
        </p:spPr>
        <p:txBody>
          <a:bodyPr/>
          <a:lstStyle>
            <a:lvl1pPr marL="0" indent="0">
              <a:buNone/>
              <a:defRPr cap="none" baseline="0">
                <a:latin typeface="Franklin Gothic Book" panose="020B0503020102020204" pitchFamily="34" charset="0"/>
              </a:defRPr>
            </a:lvl1pPr>
          </a:lstStyle>
          <a:p>
            <a:pPr lvl="0"/>
            <a:r>
              <a:rPr lang="en-US"/>
              <a:t>And if you ever run into trouble, feel free to contact #AllMarketing</a:t>
            </a:r>
          </a:p>
        </p:txBody>
      </p:sp>
      <p:pic>
        <p:nvPicPr>
          <p:cNvPr id="32" name="Picture 31">
            <a:extLst>
              <a:ext uri="{FF2B5EF4-FFF2-40B4-BE49-F238E27FC236}">
                <a16:creationId xmlns:a16="http://schemas.microsoft.com/office/drawing/2014/main" id="{F875F460-E152-A543-9748-60C9F161AE81}"/>
              </a:ext>
            </a:extLst>
          </p:cNvPr>
          <p:cNvPicPr>
            <a:picLocks noChangeAspect="1"/>
          </p:cNvPicPr>
          <p:nvPr/>
        </p:nvPicPr>
        <p:blipFill>
          <a:blip r:embed="rId2"/>
          <a:srcRect/>
          <a:stretch>
            <a:fillRect/>
          </a:stretch>
        </p:blipFill>
        <p:spPr>
          <a:xfrm>
            <a:off x="971013" y="1449296"/>
            <a:ext cx="339425" cy="67885"/>
          </a:xfrm>
          <a:prstGeom prst="rect">
            <a:avLst/>
          </a:prstGeom>
        </p:spPr>
      </p:pic>
      <p:sp>
        <p:nvSpPr>
          <p:cNvPr id="24" name="Text Placeholder 6">
            <a:extLst>
              <a:ext uri="{FF2B5EF4-FFF2-40B4-BE49-F238E27FC236}">
                <a16:creationId xmlns:a16="http://schemas.microsoft.com/office/drawing/2014/main" id="{37E6744E-B367-89F9-36FB-68F7CB4AA725}"/>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29" name="Straight Connector 28">
            <a:extLst>
              <a:ext uri="{FF2B5EF4-FFF2-40B4-BE49-F238E27FC236}">
                <a16:creationId xmlns:a16="http://schemas.microsoft.com/office/drawing/2014/main" id="{0842AD14-DD3F-A371-85A7-D417C074857A}"/>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33" name="Slide Number Placeholder 4">
            <a:extLst>
              <a:ext uri="{FF2B5EF4-FFF2-40B4-BE49-F238E27FC236}">
                <a16:creationId xmlns:a16="http://schemas.microsoft.com/office/drawing/2014/main" id="{674FCEE5-98FE-010D-62BC-469FA4FC29AC}"/>
              </a:ext>
            </a:extLst>
          </p:cNvPr>
          <p:cNvSpPr>
            <a:spLocks noGrp="1"/>
          </p:cNvSpPr>
          <p:nvPr>
            <p:ph type="sldNum" sz="quarter" idx="26"/>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38528291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2_Two Column (Gr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838200" y="365125"/>
            <a:ext cx="10515600" cy="1325563"/>
          </a:xfrm>
          <a:prstGeom prst="rect">
            <a:avLst/>
          </a:prstGeom>
        </p:spPr>
        <p:txBody>
          <a:bodyPr/>
          <a:lstStyle/>
          <a:p>
            <a:r>
              <a:rPr lang="en-US" dirty="0"/>
              <a:t>This is a recap slide</a:t>
            </a:r>
          </a:p>
        </p:txBody>
      </p:sp>
      <p:pic>
        <p:nvPicPr>
          <p:cNvPr id="16" name="Picture 15">
            <a:extLst>
              <a:ext uri="{FF2B5EF4-FFF2-40B4-BE49-F238E27FC236}">
                <a16:creationId xmlns:a16="http://schemas.microsoft.com/office/drawing/2014/main" id="{0E2DD0A3-24B7-F240-86D2-DFE6C9A9BA12}"/>
              </a:ext>
            </a:extLst>
          </p:cNvPr>
          <p:cNvPicPr>
            <a:picLocks noChangeAspect="1"/>
          </p:cNvPicPr>
          <p:nvPr/>
        </p:nvPicPr>
        <p:blipFill>
          <a:blip r:embed="rId2"/>
          <a:srcRect/>
          <a:stretch>
            <a:fillRect/>
          </a:stretch>
        </p:blipFill>
        <p:spPr>
          <a:xfrm>
            <a:off x="971013" y="1449296"/>
            <a:ext cx="339425" cy="67885"/>
          </a:xfrm>
          <a:prstGeom prst="rect">
            <a:avLst/>
          </a:prstGeom>
        </p:spPr>
      </p:pic>
      <p:sp>
        <p:nvSpPr>
          <p:cNvPr id="19" name="Text Placeholder 6">
            <a:extLst>
              <a:ext uri="{FF2B5EF4-FFF2-40B4-BE49-F238E27FC236}">
                <a16:creationId xmlns:a16="http://schemas.microsoft.com/office/drawing/2014/main" id="{37A65839-04B3-CC56-8015-5F040C357F9C}"/>
              </a:ext>
            </a:extLst>
          </p:cNvPr>
          <p:cNvSpPr>
            <a:spLocks noGrp="1"/>
          </p:cNvSpPr>
          <p:nvPr>
            <p:ph type="body" sz="quarter" idx="15"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22" name="Straight Connector 21">
            <a:extLst>
              <a:ext uri="{FF2B5EF4-FFF2-40B4-BE49-F238E27FC236}">
                <a16:creationId xmlns:a16="http://schemas.microsoft.com/office/drawing/2014/main" id="{C7A084FD-6125-28CA-DF95-74A9B6C1F4D1}"/>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23" name="Slide Number Placeholder 4">
            <a:extLst>
              <a:ext uri="{FF2B5EF4-FFF2-40B4-BE49-F238E27FC236}">
                <a16:creationId xmlns:a16="http://schemas.microsoft.com/office/drawing/2014/main" id="{0BF6F2B5-47C1-5497-9E1F-5C5CFF1F1A72}"/>
              </a:ext>
            </a:extLst>
          </p:cNvPr>
          <p:cNvSpPr>
            <a:spLocks noGrp="1"/>
          </p:cNvSpPr>
          <p:nvPr>
            <p:ph type="sldNum" sz="quarter" idx="20"/>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
        <p:nvSpPr>
          <p:cNvPr id="13" name="Text Placeholder 5">
            <a:extLst>
              <a:ext uri="{FF2B5EF4-FFF2-40B4-BE49-F238E27FC236}">
                <a16:creationId xmlns:a16="http://schemas.microsoft.com/office/drawing/2014/main" id="{A22550CE-E9BA-F886-3DED-EAAA79AE8F45}"/>
              </a:ext>
            </a:extLst>
          </p:cNvPr>
          <p:cNvSpPr>
            <a:spLocks noGrp="1"/>
          </p:cNvSpPr>
          <p:nvPr>
            <p:ph type="body" sz="quarter" idx="21"/>
          </p:nvPr>
        </p:nvSpPr>
        <p:spPr>
          <a:xfrm>
            <a:off x="838198" y="1880859"/>
            <a:ext cx="3375950" cy="1828112"/>
          </a:xfrm>
          <a:solidFill>
            <a:schemeClr val="accent2">
              <a:lumMod val="20000"/>
              <a:lumOff val="80000"/>
            </a:schemeClr>
          </a:solidFill>
          <a:ln>
            <a:noFill/>
          </a:ln>
        </p:spPr>
        <p:txBody>
          <a:bodyPr spcFirstLastPara="1" wrap="square" lIns="121900" tIns="121900" rIns="1828800" bIns="121900" anchor="t" anchorCtr="0">
            <a:noAutofit/>
          </a:bodyPr>
          <a:lstStyle>
            <a:lvl1pPr marL="0" indent="0">
              <a:buNone/>
              <a:defRPr lang="en-US" sz="1867" dirty="0">
                <a:solidFill>
                  <a:srgbClr val="ECEDED"/>
                </a:solidFill>
                <a:ea typeface="Ubuntu"/>
                <a:cs typeface="Ubuntu"/>
              </a:defRPr>
            </a:lvl1pPr>
          </a:lstStyle>
          <a:p>
            <a:pPr marL="0" lvl="0"/>
            <a:r>
              <a:rPr lang="en-US"/>
              <a:t>Edit Master text styles</a:t>
            </a:r>
          </a:p>
        </p:txBody>
      </p:sp>
      <p:sp>
        <p:nvSpPr>
          <p:cNvPr id="17" name="Text Placeholder 13">
            <a:extLst>
              <a:ext uri="{FF2B5EF4-FFF2-40B4-BE49-F238E27FC236}">
                <a16:creationId xmlns:a16="http://schemas.microsoft.com/office/drawing/2014/main" id="{2E2F2A34-20CE-DECA-D08C-2C7F5AC06C7A}"/>
              </a:ext>
            </a:extLst>
          </p:cNvPr>
          <p:cNvSpPr>
            <a:spLocks noGrp="1"/>
          </p:cNvSpPr>
          <p:nvPr>
            <p:ph type="body" sz="quarter" idx="22" hasCustomPrompt="1"/>
          </p:nvPr>
        </p:nvSpPr>
        <p:spPr>
          <a:xfrm>
            <a:off x="838200" y="2470504"/>
            <a:ext cx="3375950" cy="1115178"/>
          </a:xfrm>
        </p:spPr>
        <p:txBody>
          <a:bodyPr lIns="144000"/>
          <a:lstStyle>
            <a:lvl1pPr marL="0" indent="0">
              <a:buNone/>
              <a:defRPr cap="none" baseline="0">
                <a:latin typeface="Franklin Gothic Book" panose="020B0503020102020204" pitchFamily="34" charset="0"/>
              </a:defRPr>
            </a:lvl1pPr>
          </a:lstStyle>
          <a:p>
            <a:pPr lvl="0"/>
            <a:r>
              <a:rPr lang="en-US" dirty="0"/>
              <a:t>Splitting content is ideal when you are sharing two choices/ideas/concepts.</a:t>
            </a:r>
          </a:p>
        </p:txBody>
      </p:sp>
      <p:sp>
        <p:nvSpPr>
          <p:cNvPr id="24" name="Text Placeholder 6">
            <a:extLst>
              <a:ext uri="{FF2B5EF4-FFF2-40B4-BE49-F238E27FC236}">
                <a16:creationId xmlns:a16="http://schemas.microsoft.com/office/drawing/2014/main" id="{9DF1F795-D502-01C6-B138-7E5A461D09CC}"/>
              </a:ext>
            </a:extLst>
          </p:cNvPr>
          <p:cNvSpPr>
            <a:spLocks noGrp="1"/>
          </p:cNvSpPr>
          <p:nvPr>
            <p:ph type="body" sz="quarter" idx="23" hasCustomPrompt="1"/>
          </p:nvPr>
        </p:nvSpPr>
        <p:spPr>
          <a:xfrm>
            <a:off x="838200" y="2016570"/>
            <a:ext cx="3375950" cy="407987"/>
          </a:xfrm>
        </p:spPr>
        <p:txBody>
          <a:bodyPr lIns="144000">
            <a:noAutofit/>
          </a:bodyPr>
          <a:lstStyle>
            <a:lvl1pPr marL="0" indent="0">
              <a:buNone/>
              <a:defRPr sz="2400" baseline="0">
                <a:solidFill>
                  <a:srgbClr val="607B8A"/>
                </a:solidFill>
                <a:latin typeface="Franklin Gothic Medium" panose="020B0603020102020204" pitchFamily="34" charset="0"/>
              </a:defRPr>
            </a:lvl1pPr>
          </a:lstStyle>
          <a:p>
            <a:pPr lvl="0"/>
            <a:r>
              <a:rPr lang="en-US" dirty="0"/>
              <a:t>Content 1</a:t>
            </a:r>
          </a:p>
        </p:txBody>
      </p:sp>
      <p:sp>
        <p:nvSpPr>
          <p:cNvPr id="25" name="Text Placeholder 5">
            <a:extLst>
              <a:ext uri="{FF2B5EF4-FFF2-40B4-BE49-F238E27FC236}">
                <a16:creationId xmlns:a16="http://schemas.microsoft.com/office/drawing/2014/main" id="{7E678311-340B-5137-EE83-5076632A144A}"/>
              </a:ext>
            </a:extLst>
          </p:cNvPr>
          <p:cNvSpPr>
            <a:spLocks noGrp="1"/>
          </p:cNvSpPr>
          <p:nvPr>
            <p:ph type="body" sz="quarter" idx="24"/>
          </p:nvPr>
        </p:nvSpPr>
        <p:spPr>
          <a:xfrm>
            <a:off x="4405133" y="1880859"/>
            <a:ext cx="3375950" cy="1828112"/>
          </a:xfrm>
          <a:solidFill>
            <a:schemeClr val="accent2">
              <a:lumMod val="20000"/>
              <a:lumOff val="80000"/>
            </a:schemeClr>
          </a:solidFill>
          <a:ln>
            <a:noFill/>
          </a:ln>
        </p:spPr>
        <p:txBody>
          <a:bodyPr spcFirstLastPara="1" wrap="square" lIns="121900" tIns="121900" rIns="1828800" bIns="121900" anchor="t" anchorCtr="0">
            <a:noAutofit/>
          </a:bodyPr>
          <a:lstStyle>
            <a:lvl1pPr marL="0" indent="0">
              <a:buNone/>
              <a:defRPr lang="en-US" sz="1867" dirty="0">
                <a:solidFill>
                  <a:srgbClr val="ECEDED"/>
                </a:solidFill>
                <a:ea typeface="Ubuntu"/>
                <a:cs typeface="Ubuntu"/>
              </a:defRPr>
            </a:lvl1pPr>
          </a:lstStyle>
          <a:p>
            <a:pPr marL="0" lvl="0"/>
            <a:r>
              <a:rPr lang="en-US"/>
              <a:t>Edit Master text styles</a:t>
            </a:r>
          </a:p>
        </p:txBody>
      </p:sp>
      <p:sp>
        <p:nvSpPr>
          <p:cNvPr id="26" name="Text Placeholder 13">
            <a:extLst>
              <a:ext uri="{FF2B5EF4-FFF2-40B4-BE49-F238E27FC236}">
                <a16:creationId xmlns:a16="http://schemas.microsoft.com/office/drawing/2014/main" id="{5D523794-A060-C434-AC16-02C52F48D270}"/>
              </a:ext>
            </a:extLst>
          </p:cNvPr>
          <p:cNvSpPr>
            <a:spLocks noGrp="1"/>
          </p:cNvSpPr>
          <p:nvPr>
            <p:ph type="body" sz="quarter" idx="25" hasCustomPrompt="1"/>
          </p:nvPr>
        </p:nvSpPr>
        <p:spPr>
          <a:xfrm>
            <a:off x="4405135" y="2470504"/>
            <a:ext cx="3375950" cy="1115178"/>
          </a:xfrm>
        </p:spPr>
        <p:txBody>
          <a:bodyPr lIns="144000"/>
          <a:lstStyle>
            <a:lvl1pPr marL="0" indent="0">
              <a:buNone/>
              <a:defRPr cap="none" baseline="0">
                <a:latin typeface="Franklin Gothic Book" panose="020B0503020102020204" pitchFamily="34" charset="0"/>
              </a:defRPr>
            </a:lvl1pPr>
          </a:lstStyle>
          <a:p>
            <a:pPr lvl="0"/>
            <a:r>
              <a:rPr lang="en-US" dirty="0"/>
              <a:t>Splitting content is ideal when you are sharing two choices/ideas/concepts.</a:t>
            </a:r>
          </a:p>
        </p:txBody>
      </p:sp>
      <p:sp>
        <p:nvSpPr>
          <p:cNvPr id="27" name="Text Placeholder 6">
            <a:extLst>
              <a:ext uri="{FF2B5EF4-FFF2-40B4-BE49-F238E27FC236}">
                <a16:creationId xmlns:a16="http://schemas.microsoft.com/office/drawing/2014/main" id="{22D19205-90FD-1574-F8F9-D305ECB1B702}"/>
              </a:ext>
            </a:extLst>
          </p:cNvPr>
          <p:cNvSpPr>
            <a:spLocks noGrp="1"/>
          </p:cNvSpPr>
          <p:nvPr>
            <p:ph type="body" sz="quarter" idx="26" hasCustomPrompt="1"/>
          </p:nvPr>
        </p:nvSpPr>
        <p:spPr>
          <a:xfrm>
            <a:off x="4405135" y="2016570"/>
            <a:ext cx="3375950" cy="407987"/>
          </a:xfrm>
        </p:spPr>
        <p:txBody>
          <a:bodyPr lIns="144000">
            <a:noAutofit/>
          </a:bodyPr>
          <a:lstStyle>
            <a:lvl1pPr marL="0" indent="0">
              <a:buNone/>
              <a:defRPr sz="2400" baseline="0">
                <a:solidFill>
                  <a:srgbClr val="607B8A"/>
                </a:solidFill>
                <a:latin typeface="Franklin Gothic Medium" panose="020B0603020102020204" pitchFamily="34" charset="0"/>
              </a:defRPr>
            </a:lvl1pPr>
          </a:lstStyle>
          <a:p>
            <a:pPr lvl="0"/>
            <a:r>
              <a:rPr lang="en-US" dirty="0"/>
              <a:t>Content 1</a:t>
            </a:r>
          </a:p>
        </p:txBody>
      </p:sp>
      <p:sp>
        <p:nvSpPr>
          <p:cNvPr id="28" name="Text Placeholder 5">
            <a:extLst>
              <a:ext uri="{FF2B5EF4-FFF2-40B4-BE49-F238E27FC236}">
                <a16:creationId xmlns:a16="http://schemas.microsoft.com/office/drawing/2014/main" id="{201B772A-83BD-0443-EC10-CCD63BE9DC28}"/>
              </a:ext>
            </a:extLst>
          </p:cNvPr>
          <p:cNvSpPr>
            <a:spLocks noGrp="1"/>
          </p:cNvSpPr>
          <p:nvPr>
            <p:ph type="body" sz="quarter" idx="27"/>
          </p:nvPr>
        </p:nvSpPr>
        <p:spPr>
          <a:xfrm>
            <a:off x="7972066" y="1880859"/>
            <a:ext cx="3375950" cy="1828112"/>
          </a:xfrm>
          <a:solidFill>
            <a:schemeClr val="accent2">
              <a:lumMod val="20000"/>
              <a:lumOff val="80000"/>
            </a:schemeClr>
          </a:solidFill>
          <a:ln>
            <a:noFill/>
          </a:ln>
        </p:spPr>
        <p:txBody>
          <a:bodyPr spcFirstLastPara="1" wrap="square" lIns="121900" tIns="121900" rIns="1828800" bIns="121900" anchor="t" anchorCtr="0">
            <a:noAutofit/>
          </a:bodyPr>
          <a:lstStyle>
            <a:lvl1pPr marL="0" indent="0">
              <a:buNone/>
              <a:defRPr lang="en-US" sz="1867" dirty="0">
                <a:solidFill>
                  <a:srgbClr val="ECEDED"/>
                </a:solidFill>
                <a:ea typeface="Ubuntu"/>
                <a:cs typeface="Ubuntu"/>
              </a:defRPr>
            </a:lvl1pPr>
          </a:lstStyle>
          <a:p>
            <a:pPr marL="0" lvl="0"/>
            <a:r>
              <a:rPr lang="en-US"/>
              <a:t>Edit Master text styles</a:t>
            </a:r>
          </a:p>
        </p:txBody>
      </p:sp>
      <p:sp>
        <p:nvSpPr>
          <p:cNvPr id="29" name="Text Placeholder 13">
            <a:extLst>
              <a:ext uri="{FF2B5EF4-FFF2-40B4-BE49-F238E27FC236}">
                <a16:creationId xmlns:a16="http://schemas.microsoft.com/office/drawing/2014/main" id="{B6E97997-6D35-DC6C-00AB-637436E5B416}"/>
              </a:ext>
            </a:extLst>
          </p:cNvPr>
          <p:cNvSpPr>
            <a:spLocks noGrp="1"/>
          </p:cNvSpPr>
          <p:nvPr>
            <p:ph type="body" sz="quarter" idx="28" hasCustomPrompt="1"/>
          </p:nvPr>
        </p:nvSpPr>
        <p:spPr>
          <a:xfrm>
            <a:off x="7972068" y="2470504"/>
            <a:ext cx="3375950" cy="1115178"/>
          </a:xfrm>
        </p:spPr>
        <p:txBody>
          <a:bodyPr lIns="144000"/>
          <a:lstStyle>
            <a:lvl1pPr marL="0" indent="0">
              <a:buNone/>
              <a:defRPr cap="none" baseline="0">
                <a:latin typeface="Franklin Gothic Book" panose="020B0503020102020204" pitchFamily="34" charset="0"/>
              </a:defRPr>
            </a:lvl1pPr>
          </a:lstStyle>
          <a:p>
            <a:pPr lvl="0"/>
            <a:r>
              <a:rPr lang="en-US" dirty="0"/>
              <a:t>Splitting content is ideal when you are sharing two choices/ideas/concepts.</a:t>
            </a:r>
          </a:p>
        </p:txBody>
      </p:sp>
      <p:sp>
        <p:nvSpPr>
          <p:cNvPr id="30" name="Text Placeholder 6">
            <a:extLst>
              <a:ext uri="{FF2B5EF4-FFF2-40B4-BE49-F238E27FC236}">
                <a16:creationId xmlns:a16="http://schemas.microsoft.com/office/drawing/2014/main" id="{6389A598-2630-146D-D8C5-A46720C00DFB}"/>
              </a:ext>
            </a:extLst>
          </p:cNvPr>
          <p:cNvSpPr>
            <a:spLocks noGrp="1"/>
          </p:cNvSpPr>
          <p:nvPr>
            <p:ph type="body" sz="quarter" idx="29" hasCustomPrompt="1"/>
          </p:nvPr>
        </p:nvSpPr>
        <p:spPr>
          <a:xfrm>
            <a:off x="7972068" y="2016570"/>
            <a:ext cx="3375950" cy="407987"/>
          </a:xfrm>
        </p:spPr>
        <p:txBody>
          <a:bodyPr lIns="144000">
            <a:noAutofit/>
          </a:bodyPr>
          <a:lstStyle>
            <a:lvl1pPr marL="0" indent="0">
              <a:buNone/>
              <a:defRPr sz="2400" baseline="0">
                <a:solidFill>
                  <a:srgbClr val="607B8A"/>
                </a:solidFill>
                <a:latin typeface="Franklin Gothic Medium" panose="020B0603020102020204" pitchFamily="34" charset="0"/>
              </a:defRPr>
            </a:lvl1pPr>
          </a:lstStyle>
          <a:p>
            <a:pPr lvl="0"/>
            <a:r>
              <a:rPr lang="en-US" dirty="0"/>
              <a:t>Content 1</a:t>
            </a:r>
          </a:p>
        </p:txBody>
      </p:sp>
      <p:sp>
        <p:nvSpPr>
          <p:cNvPr id="34" name="Text Placeholder 5">
            <a:extLst>
              <a:ext uri="{FF2B5EF4-FFF2-40B4-BE49-F238E27FC236}">
                <a16:creationId xmlns:a16="http://schemas.microsoft.com/office/drawing/2014/main" id="{03516AFC-E7A5-DB6F-542F-A1CF0C011460}"/>
              </a:ext>
            </a:extLst>
          </p:cNvPr>
          <p:cNvSpPr>
            <a:spLocks noGrp="1"/>
          </p:cNvSpPr>
          <p:nvPr>
            <p:ph type="body" sz="quarter" idx="30"/>
          </p:nvPr>
        </p:nvSpPr>
        <p:spPr>
          <a:xfrm>
            <a:off x="838198" y="3997335"/>
            <a:ext cx="3375950" cy="1828112"/>
          </a:xfrm>
          <a:solidFill>
            <a:schemeClr val="accent2">
              <a:lumMod val="20000"/>
              <a:lumOff val="80000"/>
            </a:schemeClr>
          </a:solidFill>
          <a:ln>
            <a:noFill/>
          </a:ln>
        </p:spPr>
        <p:txBody>
          <a:bodyPr spcFirstLastPara="1" wrap="square" lIns="121900" tIns="121900" rIns="1828800" bIns="121900" anchor="t" anchorCtr="0">
            <a:noAutofit/>
          </a:bodyPr>
          <a:lstStyle>
            <a:lvl1pPr marL="0" indent="0">
              <a:buNone/>
              <a:defRPr lang="en-US" sz="1867" dirty="0">
                <a:solidFill>
                  <a:srgbClr val="ECEDED"/>
                </a:solidFill>
                <a:ea typeface="Ubuntu"/>
                <a:cs typeface="Ubuntu"/>
              </a:defRPr>
            </a:lvl1pPr>
          </a:lstStyle>
          <a:p>
            <a:pPr marL="0" lvl="0"/>
            <a:r>
              <a:rPr lang="en-US"/>
              <a:t>Edit Master text styles</a:t>
            </a:r>
          </a:p>
        </p:txBody>
      </p:sp>
      <p:sp>
        <p:nvSpPr>
          <p:cNvPr id="35" name="Text Placeholder 13">
            <a:extLst>
              <a:ext uri="{FF2B5EF4-FFF2-40B4-BE49-F238E27FC236}">
                <a16:creationId xmlns:a16="http://schemas.microsoft.com/office/drawing/2014/main" id="{C5BEA84B-0E0F-1FD1-CE09-D4D3A1E74138}"/>
              </a:ext>
            </a:extLst>
          </p:cNvPr>
          <p:cNvSpPr>
            <a:spLocks noGrp="1"/>
          </p:cNvSpPr>
          <p:nvPr>
            <p:ph type="body" sz="quarter" idx="31" hasCustomPrompt="1"/>
          </p:nvPr>
        </p:nvSpPr>
        <p:spPr>
          <a:xfrm>
            <a:off x="838200" y="4586980"/>
            <a:ext cx="3375950" cy="1115178"/>
          </a:xfrm>
        </p:spPr>
        <p:txBody>
          <a:bodyPr lIns="144000"/>
          <a:lstStyle>
            <a:lvl1pPr marL="0" indent="0">
              <a:buNone/>
              <a:defRPr cap="none" baseline="0">
                <a:latin typeface="Franklin Gothic Book" panose="020B0503020102020204" pitchFamily="34" charset="0"/>
              </a:defRPr>
            </a:lvl1pPr>
          </a:lstStyle>
          <a:p>
            <a:pPr lvl="0"/>
            <a:r>
              <a:rPr lang="en-US" dirty="0"/>
              <a:t>Splitting content is ideal when you are sharing two choices/ideas/concepts.</a:t>
            </a:r>
          </a:p>
        </p:txBody>
      </p:sp>
      <p:sp>
        <p:nvSpPr>
          <p:cNvPr id="36" name="Text Placeholder 6">
            <a:extLst>
              <a:ext uri="{FF2B5EF4-FFF2-40B4-BE49-F238E27FC236}">
                <a16:creationId xmlns:a16="http://schemas.microsoft.com/office/drawing/2014/main" id="{D8B28FF3-E492-F3BE-BAAE-142E8CC98C40}"/>
              </a:ext>
            </a:extLst>
          </p:cNvPr>
          <p:cNvSpPr>
            <a:spLocks noGrp="1"/>
          </p:cNvSpPr>
          <p:nvPr>
            <p:ph type="body" sz="quarter" idx="32" hasCustomPrompt="1"/>
          </p:nvPr>
        </p:nvSpPr>
        <p:spPr>
          <a:xfrm>
            <a:off x="838200" y="4133046"/>
            <a:ext cx="3375950" cy="407987"/>
          </a:xfrm>
        </p:spPr>
        <p:txBody>
          <a:bodyPr lIns="144000">
            <a:noAutofit/>
          </a:bodyPr>
          <a:lstStyle>
            <a:lvl1pPr marL="0" indent="0">
              <a:buNone/>
              <a:defRPr sz="2400" baseline="0">
                <a:solidFill>
                  <a:srgbClr val="607B8A"/>
                </a:solidFill>
                <a:latin typeface="Franklin Gothic Medium" panose="020B0603020102020204" pitchFamily="34" charset="0"/>
              </a:defRPr>
            </a:lvl1pPr>
          </a:lstStyle>
          <a:p>
            <a:pPr lvl="0"/>
            <a:r>
              <a:rPr lang="en-US" dirty="0"/>
              <a:t>Content 1</a:t>
            </a:r>
          </a:p>
        </p:txBody>
      </p:sp>
      <p:sp>
        <p:nvSpPr>
          <p:cNvPr id="37" name="Text Placeholder 5">
            <a:extLst>
              <a:ext uri="{FF2B5EF4-FFF2-40B4-BE49-F238E27FC236}">
                <a16:creationId xmlns:a16="http://schemas.microsoft.com/office/drawing/2014/main" id="{26B8E943-ABC7-D7F0-BD53-97122CB45492}"/>
              </a:ext>
            </a:extLst>
          </p:cNvPr>
          <p:cNvSpPr>
            <a:spLocks noGrp="1"/>
          </p:cNvSpPr>
          <p:nvPr>
            <p:ph type="body" sz="quarter" idx="33"/>
          </p:nvPr>
        </p:nvSpPr>
        <p:spPr>
          <a:xfrm>
            <a:off x="4405133" y="3997335"/>
            <a:ext cx="3375950" cy="1828112"/>
          </a:xfrm>
          <a:solidFill>
            <a:schemeClr val="accent2">
              <a:lumMod val="20000"/>
              <a:lumOff val="80000"/>
            </a:schemeClr>
          </a:solidFill>
          <a:ln>
            <a:noFill/>
          </a:ln>
        </p:spPr>
        <p:txBody>
          <a:bodyPr spcFirstLastPara="1" wrap="square" lIns="121900" tIns="121900" rIns="1828800" bIns="121900" anchor="t" anchorCtr="0">
            <a:noAutofit/>
          </a:bodyPr>
          <a:lstStyle>
            <a:lvl1pPr marL="0" indent="0">
              <a:buNone/>
              <a:defRPr lang="en-US" sz="1867" dirty="0">
                <a:solidFill>
                  <a:srgbClr val="ECEDED"/>
                </a:solidFill>
                <a:ea typeface="Ubuntu"/>
                <a:cs typeface="Ubuntu"/>
              </a:defRPr>
            </a:lvl1pPr>
          </a:lstStyle>
          <a:p>
            <a:pPr marL="0" lvl="0"/>
            <a:r>
              <a:rPr lang="en-US"/>
              <a:t>Edit Master text styles</a:t>
            </a:r>
          </a:p>
        </p:txBody>
      </p:sp>
      <p:sp>
        <p:nvSpPr>
          <p:cNvPr id="38" name="Text Placeholder 13">
            <a:extLst>
              <a:ext uri="{FF2B5EF4-FFF2-40B4-BE49-F238E27FC236}">
                <a16:creationId xmlns:a16="http://schemas.microsoft.com/office/drawing/2014/main" id="{8DF9DA47-80DE-FD44-08B3-C2B6301521D9}"/>
              </a:ext>
            </a:extLst>
          </p:cNvPr>
          <p:cNvSpPr>
            <a:spLocks noGrp="1"/>
          </p:cNvSpPr>
          <p:nvPr>
            <p:ph type="body" sz="quarter" idx="34" hasCustomPrompt="1"/>
          </p:nvPr>
        </p:nvSpPr>
        <p:spPr>
          <a:xfrm>
            <a:off x="4405135" y="4586980"/>
            <a:ext cx="3375950" cy="1115178"/>
          </a:xfrm>
        </p:spPr>
        <p:txBody>
          <a:bodyPr lIns="144000"/>
          <a:lstStyle>
            <a:lvl1pPr marL="0" indent="0">
              <a:buNone/>
              <a:defRPr cap="none" baseline="0">
                <a:latin typeface="Franklin Gothic Book" panose="020B0503020102020204" pitchFamily="34" charset="0"/>
              </a:defRPr>
            </a:lvl1pPr>
          </a:lstStyle>
          <a:p>
            <a:pPr lvl="0"/>
            <a:r>
              <a:rPr lang="en-US" dirty="0"/>
              <a:t>Splitting content is ideal when you are sharing two choices/ideas/concepts.</a:t>
            </a:r>
          </a:p>
        </p:txBody>
      </p:sp>
      <p:sp>
        <p:nvSpPr>
          <p:cNvPr id="39" name="Text Placeholder 6">
            <a:extLst>
              <a:ext uri="{FF2B5EF4-FFF2-40B4-BE49-F238E27FC236}">
                <a16:creationId xmlns:a16="http://schemas.microsoft.com/office/drawing/2014/main" id="{C5EEF3C9-9C71-367F-D237-D8837BC00C8F}"/>
              </a:ext>
            </a:extLst>
          </p:cNvPr>
          <p:cNvSpPr>
            <a:spLocks noGrp="1"/>
          </p:cNvSpPr>
          <p:nvPr>
            <p:ph type="body" sz="quarter" idx="35" hasCustomPrompt="1"/>
          </p:nvPr>
        </p:nvSpPr>
        <p:spPr>
          <a:xfrm>
            <a:off x="4405135" y="4133046"/>
            <a:ext cx="3375950" cy="407987"/>
          </a:xfrm>
        </p:spPr>
        <p:txBody>
          <a:bodyPr lIns="144000">
            <a:noAutofit/>
          </a:bodyPr>
          <a:lstStyle>
            <a:lvl1pPr marL="0" indent="0">
              <a:buNone/>
              <a:defRPr sz="2400" baseline="0">
                <a:solidFill>
                  <a:srgbClr val="607B8A"/>
                </a:solidFill>
                <a:latin typeface="Franklin Gothic Medium" panose="020B0603020102020204" pitchFamily="34" charset="0"/>
              </a:defRPr>
            </a:lvl1pPr>
          </a:lstStyle>
          <a:p>
            <a:pPr lvl="0"/>
            <a:r>
              <a:rPr lang="en-US" dirty="0"/>
              <a:t>Content 1</a:t>
            </a:r>
          </a:p>
        </p:txBody>
      </p:sp>
      <p:sp>
        <p:nvSpPr>
          <p:cNvPr id="40" name="Text Placeholder 5">
            <a:extLst>
              <a:ext uri="{FF2B5EF4-FFF2-40B4-BE49-F238E27FC236}">
                <a16:creationId xmlns:a16="http://schemas.microsoft.com/office/drawing/2014/main" id="{0CBE25E5-06D8-0C38-78A9-052FB79B3E25}"/>
              </a:ext>
            </a:extLst>
          </p:cNvPr>
          <p:cNvSpPr>
            <a:spLocks noGrp="1"/>
          </p:cNvSpPr>
          <p:nvPr>
            <p:ph type="body" sz="quarter" idx="36"/>
          </p:nvPr>
        </p:nvSpPr>
        <p:spPr>
          <a:xfrm>
            <a:off x="7972066" y="3997335"/>
            <a:ext cx="3375950" cy="1828112"/>
          </a:xfrm>
          <a:solidFill>
            <a:schemeClr val="accent2">
              <a:lumMod val="20000"/>
              <a:lumOff val="80000"/>
            </a:schemeClr>
          </a:solidFill>
          <a:ln>
            <a:noFill/>
          </a:ln>
        </p:spPr>
        <p:txBody>
          <a:bodyPr spcFirstLastPara="1" wrap="square" lIns="121900" tIns="121900" rIns="1828800" bIns="121900" anchor="t" anchorCtr="0">
            <a:noAutofit/>
          </a:bodyPr>
          <a:lstStyle>
            <a:lvl1pPr marL="0" indent="0">
              <a:buNone/>
              <a:defRPr lang="en-US" sz="1867" dirty="0">
                <a:solidFill>
                  <a:srgbClr val="ECEDED"/>
                </a:solidFill>
                <a:ea typeface="Ubuntu"/>
                <a:cs typeface="Ubuntu"/>
              </a:defRPr>
            </a:lvl1pPr>
          </a:lstStyle>
          <a:p>
            <a:pPr marL="0" lvl="0"/>
            <a:r>
              <a:rPr lang="en-US"/>
              <a:t>Edit Master text styles</a:t>
            </a:r>
          </a:p>
        </p:txBody>
      </p:sp>
      <p:sp>
        <p:nvSpPr>
          <p:cNvPr id="41" name="Text Placeholder 13">
            <a:extLst>
              <a:ext uri="{FF2B5EF4-FFF2-40B4-BE49-F238E27FC236}">
                <a16:creationId xmlns:a16="http://schemas.microsoft.com/office/drawing/2014/main" id="{1934CEE7-2494-CDA7-FDB5-B37955CE4086}"/>
              </a:ext>
            </a:extLst>
          </p:cNvPr>
          <p:cNvSpPr>
            <a:spLocks noGrp="1"/>
          </p:cNvSpPr>
          <p:nvPr>
            <p:ph type="body" sz="quarter" idx="37" hasCustomPrompt="1"/>
          </p:nvPr>
        </p:nvSpPr>
        <p:spPr>
          <a:xfrm>
            <a:off x="7972068" y="4586980"/>
            <a:ext cx="3375950" cy="1115178"/>
          </a:xfrm>
        </p:spPr>
        <p:txBody>
          <a:bodyPr lIns="144000"/>
          <a:lstStyle>
            <a:lvl1pPr marL="0" indent="0">
              <a:buNone/>
              <a:defRPr cap="none" baseline="0">
                <a:latin typeface="Franklin Gothic Book" panose="020B0503020102020204" pitchFamily="34" charset="0"/>
              </a:defRPr>
            </a:lvl1pPr>
          </a:lstStyle>
          <a:p>
            <a:pPr lvl="0"/>
            <a:r>
              <a:rPr lang="en-US" dirty="0"/>
              <a:t>Splitting content is ideal when you are sharing two choices/ideas/concepts.</a:t>
            </a:r>
          </a:p>
        </p:txBody>
      </p:sp>
      <p:sp>
        <p:nvSpPr>
          <p:cNvPr id="42" name="Text Placeholder 6">
            <a:extLst>
              <a:ext uri="{FF2B5EF4-FFF2-40B4-BE49-F238E27FC236}">
                <a16:creationId xmlns:a16="http://schemas.microsoft.com/office/drawing/2014/main" id="{81BC49F8-D0E1-5091-8B8A-1C77FB97DD21}"/>
              </a:ext>
            </a:extLst>
          </p:cNvPr>
          <p:cNvSpPr>
            <a:spLocks noGrp="1"/>
          </p:cNvSpPr>
          <p:nvPr>
            <p:ph type="body" sz="quarter" idx="38" hasCustomPrompt="1"/>
          </p:nvPr>
        </p:nvSpPr>
        <p:spPr>
          <a:xfrm>
            <a:off x="7972068" y="4133046"/>
            <a:ext cx="3375950" cy="407987"/>
          </a:xfrm>
        </p:spPr>
        <p:txBody>
          <a:bodyPr lIns="144000">
            <a:noAutofit/>
          </a:bodyPr>
          <a:lstStyle>
            <a:lvl1pPr marL="0" indent="0">
              <a:buNone/>
              <a:defRPr sz="2400" baseline="0">
                <a:solidFill>
                  <a:srgbClr val="607B8A"/>
                </a:solidFill>
                <a:latin typeface="Franklin Gothic Medium" panose="020B0603020102020204" pitchFamily="34" charset="0"/>
              </a:defRPr>
            </a:lvl1pPr>
          </a:lstStyle>
          <a:p>
            <a:pPr lvl="0"/>
            <a:r>
              <a:rPr lang="en-US" dirty="0"/>
              <a:t>Content 1</a:t>
            </a:r>
          </a:p>
        </p:txBody>
      </p:sp>
    </p:spTree>
    <p:extLst>
      <p:ext uri="{BB962C8B-B14F-4D97-AF65-F5344CB8AC3E}">
        <p14:creationId xmlns:p14="http://schemas.microsoft.com/office/powerpoint/2010/main" val="1203877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Cover (Light)">
    <p:bg>
      <p:bgRef idx="1001">
        <a:schemeClr val="bg1"/>
      </p:bgRef>
    </p:bg>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A65828E6-D78D-8843-80C1-8C4E3685AADE}"/>
              </a:ext>
            </a:extLst>
          </p:cNvPr>
          <p:cNvCxnSpPr/>
          <p:nvPr/>
        </p:nvCxnSpPr>
        <p:spPr>
          <a:xfrm>
            <a:off x="5929744" y="2781663"/>
            <a:ext cx="332509" cy="0"/>
          </a:xfrm>
          <a:prstGeom prst="line">
            <a:avLst/>
          </a:prstGeom>
          <a:ln w="19050">
            <a:solidFill>
              <a:srgbClr val="DF813D"/>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F7E1E9A3-B3C5-3D4D-894B-DE976ACB23C2}"/>
              </a:ext>
            </a:extLst>
          </p:cNvPr>
          <p:cNvSpPr txBox="1"/>
          <p:nvPr/>
        </p:nvSpPr>
        <p:spPr>
          <a:xfrm>
            <a:off x="3641282" y="4824148"/>
            <a:ext cx="4909428" cy="475387"/>
          </a:xfrm>
          <a:prstGeom prst="rect">
            <a:avLst/>
          </a:prstGeom>
          <a:noFill/>
        </p:spPr>
        <p:txBody>
          <a:bodyPr wrap="square" rtlCol="0">
            <a:spAutoFit/>
          </a:bodyPr>
          <a:lstStyle/>
          <a:p>
            <a:pPr algn="ctr"/>
            <a:r>
              <a:rPr lang="en-US" sz="2489" baseline="0">
                <a:solidFill>
                  <a:schemeClr val="tx1"/>
                </a:solidFill>
                <a:latin typeface="Georgia" panose="02040502050405020303" pitchFamily="18" charset="0"/>
              </a:rPr>
              <a:t>We represent </a:t>
            </a:r>
            <a:r>
              <a:rPr lang="en-US" sz="2489" b="1" i="1" baseline="0">
                <a:solidFill>
                  <a:schemeClr val="tx1"/>
                </a:solidFill>
                <a:latin typeface="Georgia" panose="02040502050405020303" pitchFamily="18" charset="0"/>
              </a:rPr>
              <a:t>what’s next.</a:t>
            </a:r>
          </a:p>
        </p:txBody>
      </p:sp>
      <p:pic>
        <p:nvPicPr>
          <p:cNvPr id="8" name="Picture 7" descr="A picture containing text, sign&#10;&#10;Description automatically generated">
            <a:extLst>
              <a:ext uri="{FF2B5EF4-FFF2-40B4-BE49-F238E27FC236}">
                <a16:creationId xmlns:a16="http://schemas.microsoft.com/office/drawing/2014/main" id="{4CFFC7F1-7A4B-284B-8423-8B297AF386B3}"/>
              </a:ext>
            </a:extLst>
          </p:cNvPr>
          <p:cNvPicPr>
            <a:picLocks noChangeAspect="1"/>
          </p:cNvPicPr>
          <p:nvPr/>
        </p:nvPicPr>
        <p:blipFill>
          <a:blip r:embed="rId2"/>
          <a:srcRect/>
          <a:stretch>
            <a:fillRect/>
          </a:stretch>
        </p:blipFill>
        <p:spPr>
          <a:xfrm>
            <a:off x="4199789" y="1381760"/>
            <a:ext cx="3792427" cy="1119293"/>
          </a:xfrm>
          <a:prstGeom prst="rect">
            <a:avLst/>
          </a:prstGeom>
        </p:spPr>
      </p:pic>
      <p:sp>
        <p:nvSpPr>
          <p:cNvPr id="9" name="Text Placeholder 9">
            <a:extLst>
              <a:ext uri="{FF2B5EF4-FFF2-40B4-BE49-F238E27FC236}">
                <a16:creationId xmlns:a16="http://schemas.microsoft.com/office/drawing/2014/main" id="{C7528FBF-0044-8B49-A887-B402E9F73503}"/>
              </a:ext>
            </a:extLst>
          </p:cNvPr>
          <p:cNvSpPr>
            <a:spLocks noGrp="1"/>
          </p:cNvSpPr>
          <p:nvPr>
            <p:ph type="body" sz="quarter" idx="10" hasCustomPrompt="1"/>
          </p:nvPr>
        </p:nvSpPr>
        <p:spPr>
          <a:xfrm>
            <a:off x="3705408" y="3080770"/>
            <a:ext cx="4781183" cy="576821"/>
          </a:xfrm>
        </p:spPr>
        <p:txBody>
          <a:bodyPr>
            <a:normAutofit/>
          </a:bodyPr>
          <a:lstStyle>
            <a:lvl1pPr marL="0" indent="0" algn="ctr">
              <a:buNone/>
              <a:defRPr sz="2500" baseline="0">
                <a:latin typeface="Franklin Gothic Book" panose="020B0503020102020204" pitchFamily="34" charset="0"/>
              </a:defRPr>
            </a:lvl1pPr>
            <a:lvl2pPr marL="457200" indent="0">
              <a:buNone/>
              <a:defRPr/>
            </a:lvl2pPr>
          </a:lstStyle>
          <a:p>
            <a:pPr lvl="0"/>
            <a:r>
              <a:rPr lang="en-US"/>
              <a:t>Title of document here</a:t>
            </a:r>
          </a:p>
        </p:txBody>
      </p:sp>
      <p:sp>
        <p:nvSpPr>
          <p:cNvPr id="12" name="Text Placeholder 9">
            <a:extLst>
              <a:ext uri="{FF2B5EF4-FFF2-40B4-BE49-F238E27FC236}">
                <a16:creationId xmlns:a16="http://schemas.microsoft.com/office/drawing/2014/main" id="{4D33DC7E-3A7A-014D-A4C6-8D942BC1B039}"/>
              </a:ext>
            </a:extLst>
          </p:cNvPr>
          <p:cNvSpPr>
            <a:spLocks noGrp="1"/>
          </p:cNvSpPr>
          <p:nvPr>
            <p:ph type="body" sz="quarter" idx="11" hasCustomPrompt="1"/>
          </p:nvPr>
        </p:nvSpPr>
        <p:spPr>
          <a:xfrm>
            <a:off x="4275134" y="3856932"/>
            <a:ext cx="3641725" cy="348224"/>
          </a:xfrm>
        </p:spPr>
        <p:txBody>
          <a:bodyPr>
            <a:normAutofit/>
          </a:bodyPr>
          <a:lstStyle>
            <a:lvl1pPr marL="0" indent="0" algn="ctr">
              <a:buNone/>
              <a:defRPr sz="1400" cap="none" baseline="0">
                <a:latin typeface="Franklin Gothic Book" panose="020B0503020102020204" pitchFamily="34" charset="0"/>
              </a:defRPr>
            </a:lvl1pPr>
            <a:lvl2pPr marL="457200" indent="0">
              <a:buNone/>
              <a:defRPr/>
            </a:lvl2pPr>
          </a:lstStyle>
          <a:p>
            <a:pPr lvl="0"/>
            <a:r>
              <a:rPr lang="en-US"/>
              <a:t>Date Here</a:t>
            </a:r>
          </a:p>
        </p:txBody>
      </p:sp>
      <p:pic>
        <p:nvPicPr>
          <p:cNvPr id="11" name="Picture 10">
            <a:extLst>
              <a:ext uri="{FF2B5EF4-FFF2-40B4-BE49-F238E27FC236}">
                <a16:creationId xmlns:a16="http://schemas.microsoft.com/office/drawing/2014/main" id="{74187C00-9907-8647-9DDC-87DD819BB859}"/>
              </a:ext>
            </a:extLst>
          </p:cNvPr>
          <p:cNvPicPr>
            <a:picLocks noChangeAspect="1"/>
          </p:cNvPicPr>
          <p:nvPr/>
        </p:nvPicPr>
        <p:blipFill>
          <a:blip r:embed="rId3"/>
          <a:srcRect/>
          <a:stretch>
            <a:fillRect/>
          </a:stretch>
        </p:blipFill>
        <p:spPr>
          <a:xfrm>
            <a:off x="0" y="6709450"/>
            <a:ext cx="12192000" cy="155643"/>
          </a:xfrm>
          <a:prstGeom prst="rect">
            <a:avLst/>
          </a:prstGeom>
        </p:spPr>
      </p:pic>
    </p:spTree>
    <p:extLst>
      <p:ext uri="{BB962C8B-B14F-4D97-AF65-F5344CB8AC3E}">
        <p14:creationId xmlns:p14="http://schemas.microsoft.com/office/powerpoint/2010/main" val="1340735786"/>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4_Circle Graphic (Dark)">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838200" y="365125"/>
            <a:ext cx="10515600" cy="1325563"/>
          </a:xfrm>
          <a:prstGeom prst="rect">
            <a:avLst/>
          </a:prstGeom>
        </p:spPr>
        <p:txBody>
          <a:bodyPr/>
          <a:lstStyle/>
          <a:p>
            <a:r>
              <a:rPr lang="en-US" dirty="0"/>
              <a:t>This is a recap slide</a:t>
            </a:r>
          </a:p>
        </p:txBody>
      </p:sp>
      <p:pic>
        <p:nvPicPr>
          <p:cNvPr id="38" name="Picture 37">
            <a:extLst>
              <a:ext uri="{FF2B5EF4-FFF2-40B4-BE49-F238E27FC236}">
                <a16:creationId xmlns:a16="http://schemas.microsoft.com/office/drawing/2014/main" id="{1EFA29DB-5A49-6447-921F-6E1D79F896D3}"/>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195200" y="6439632"/>
            <a:ext cx="1858139" cy="100177"/>
          </a:xfrm>
          <a:prstGeom prst="rect">
            <a:avLst/>
          </a:prstGeom>
        </p:spPr>
      </p:pic>
      <p:sp>
        <p:nvSpPr>
          <p:cNvPr id="40" name="Text Placeholder 6">
            <a:extLst>
              <a:ext uri="{FF2B5EF4-FFF2-40B4-BE49-F238E27FC236}">
                <a16:creationId xmlns:a16="http://schemas.microsoft.com/office/drawing/2014/main" id="{EF8EFBC3-347B-C146-829B-9B3D93C43864}"/>
              </a:ext>
            </a:extLst>
          </p:cNvPr>
          <p:cNvSpPr>
            <a:spLocks noGrp="1"/>
          </p:cNvSpPr>
          <p:nvPr>
            <p:ph type="body" sz="quarter" idx="2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41" name="Straight Connector 40">
            <a:extLst>
              <a:ext uri="{FF2B5EF4-FFF2-40B4-BE49-F238E27FC236}">
                <a16:creationId xmlns:a16="http://schemas.microsoft.com/office/drawing/2014/main" id="{37BCB5FB-35C0-7F43-8AA8-71A7DCCFF644}"/>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pic>
        <p:nvPicPr>
          <p:cNvPr id="37" name="Picture 36">
            <a:extLst>
              <a:ext uri="{FF2B5EF4-FFF2-40B4-BE49-F238E27FC236}">
                <a16:creationId xmlns:a16="http://schemas.microsoft.com/office/drawing/2014/main" id="{D60DCF6A-699C-1A4B-8D63-596AD4344925}"/>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b="-1"/>
          <a:stretch/>
        </p:blipFill>
        <p:spPr>
          <a:xfrm>
            <a:off x="0" y="6700827"/>
            <a:ext cx="12192000" cy="157173"/>
          </a:xfrm>
          <a:prstGeom prst="rect">
            <a:avLst/>
          </a:prstGeom>
        </p:spPr>
      </p:pic>
      <p:sp>
        <p:nvSpPr>
          <p:cNvPr id="36" name="Slide Number Placeholder 4">
            <a:extLst>
              <a:ext uri="{FF2B5EF4-FFF2-40B4-BE49-F238E27FC236}">
                <a16:creationId xmlns:a16="http://schemas.microsoft.com/office/drawing/2014/main" id="{74E948CD-0FB2-5248-A1DF-776E18533B7B}"/>
              </a:ext>
            </a:extLst>
          </p:cNvPr>
          <p:cNvSpPr>
            <a:spLocks noGrp="1"/>
          </p:cNvSpPr>
          <p:nvPr>
            <p:ph type="sldNum" sz="quarter" idx="24"/>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pic>
        <p:nvPicPr>
          <p:cNvPr id="39" name="Picture 38">
            <a:extLst>
              <a:ext uri="{FF2B5EF4-FFF2-40B4-BE49-F238E27FC236}">
                <a16:creationId xmlns:a16="http://schemas.microsoft.com/office/drawing/2014/main" id="{BDA495CF-B02C-F344-D3B2-1419D0B1D639}"/>
              </a:ext>
            </a:extLst>
          </p:cNvPr>
          <p:cNvPicPr>
            <a:picLocks noChangeAspect="1"/>
          </p:cNvPicPr>
          <p:nvPr/>
        </p:nvPicPr>
        <p:blipFill>
          <a:blip r:embed="rId4"/>
          <a:srcRect/>
          <a:stretch>
            <a:fillRect/>
          </a:stretch>
        </p:blipFill>
        <p:spPr>
          <a:xfrm>
            <a:off x="971013" y="-4977932"/>
            <a:ext cx="339425" cy="67885"/>
          </a:xfrm>
          <a:prstGeom prst="rect">
            <a:avLst/>
          </a:prstGeom>
        </p:spPr>
      </p:pic>
      <p:pic>
        <p:nvPicPr>
          <p:cNvPr id="46" name="Picture 45">
            <a:extLst>
              <a:ext uri="{FF2B5EF4-FFF2-40B4-BE49-F238E27FC236}">
                <a16:creationId xmlns:a16="http://schemas.microsoft.com/office/drawing/2014/main" id="{8489E697-8B57-C1FD-7C41-4932A7D1AEA5}"/>
              </a:ext>
            </a:extLst>
          </p:cNvPr>
          <p:cNvPicPr>
            <a:picLocks noChangeAspect="1"/>
          </p:cNvPicPr>
          <p:nvPr/>
        </p:nvPicPr>
        <p:blipFill>
          <a:blip r:embed="rId4"/>
          <a:srcRect/>
          <a:stretch>
            <a:fillRect/>
          </a:stretch>
        </p:blipFill>
        <p:spPr>
          <a:xfrm>
            <a:off x="971013" y="-4977932"/>
            <a:ext cx="339425" cy="67885"/>
          </a:xfrm>
          <a:prstGeom prst="rect">
            <a:avLst/>
          </a:prstGeom>
        </p:spPr>
      </p:pic>
      <p:sp>
        <p:nvSpPr>
          <p:cNvPr id="25" name="Text Placeholder 5">
            <a:extLst>
              <a:ext uri="{FF2B5EF4-FFF2-40B4-BE49-F238E27FC236}">
                <a16:creationId xmlns:a16="http://schemas.microsoft.com/office/drawing/2014/main" id="{079E2469-FCA3-98BC-4DFE-700C4106E1DF}"/>
              </a:ext>
            </a:extLst>
          </p:cNvPr>
          <p:cNvSpPr>
            <a:spLocks noGrp="1"/>
          </p:cNvSpPr>
          <p:nvPr>
            <p:ph type="body" sz="quarter" idx="25"/>
          </p:nvPr>
        </p:nvSpPr>
        <p:spPr>
          <a:xfrm>
            <a:off x="838198" y="1880859"/>
            <a:ext cx="3375950" cy="1828112"/>
          </a:xfrm>
          <a:solidFill>
            <a:schemeClr val="tx1">
              <a:alpha val="10000"/>
            </a:schemeClr>
          </a:solidFill>
          <a:ln>
            <a:noFill/>
          </a:ln>
        </p:spPr>
        <p:txBody>
          <a:bodyPr spcFirstLastPara="1" vert="horz" wrap="square" lIns="1828800" tIns="121900" rIns="121900" bIns="121900" rtlCol="0" anchor="t" anchorCtr="0">
            <a:noAutofit/>
          </a:bodyPr>
          <a:lstStyle>
            <a:lvl1pPr>
              <a:defRPr lang="en-US" sz="100" dirty="0">
                <a:solidFill>
                  <a:schemeClr val="tx1">
                    <a:alpha val="10000"/>
                  </a:schemeClr>
                </a:solidFill>
                <a:ea typeface="Ubuntu"/>
                <a:cs typeface="Ubuntu"/>
              </a:defRPr>
            </a:lvl1pPr>
          </a:lstStyle>
          <a:p>
            <a:pPr marL="0" lvl="0" algn="r">
              <a:buClr>
                <a:schemeClr val="dk1"/>
              </a:buClr>
              <a:buSzPts val="1100"/>
            </a:pPr>
            <a:r>
              <a:rPr lang="en-US"/>
              <a:t>Edit Master text styles</a:t>
            </a:r>
          </a:p>
        </p:txBody>
      </p:sp>
      <p:sp>
        <p:nvSpPr>
          <p:cNvPr id="26" name="Text Placeholder 13">
            <a:extLst>
              <a:ext uri="{FF2B5EF4-FFF2-40B4-BE49-F238E27FC236}">
                <a16:creationId xmlns:a16="http://schemas.microsoft.com/office/drawing/2014/main" id="{1AF41273-F1E3-E6AB-771C-37822F63D624}"/>
              </a:ext>
            </a:extLst>
          </p:cNvPr>
          <p:cNvSpPr>
            <a:spLocks noGrp="1"/>
          </p:cNvSpPr>
          <p:nvPr>
            <p:ph type="body" sz="quarter" idx="22" hasCustomPrompt="1"/>
          </p:nvPr>
        </p:nvSpPr>
        <p:spPr>
          <a:xfrm>
            <a:off x="838200" y="2470504"/>
            <a:ext cx="3375950" cy="1115178"/>
          </a:xfrm>
        </p:spPr>
        <p:txBody>
          <a:bodyPr lIns="144000"/>
          <a:lstStyle>
            <a:lvl1pPr marL="0" indent="0">
              <a:buNone/>
              <a:defRPr cap="none" baseline="0">
                <a:latin typeface="Franklin Gothic Book" panose="020B0503020102020204" pitchFamily="34" charset="0"/>
              </a:defRPr>
            </a:lvl1pPr>
          </a:lstStyle>
          <a:p>
            <a:pPr lvl="0"/>
            <a:r>
              <a:rPr lang="en-US" dirty="0"/>
              <a:t>Splitting content is ideal when you are sharing two choices/ideas/concepts.</a:t>
            </a:r>
          </a:p>
        </p:txBody>
      </p:sp>
      <p:sp>
        <p:nvSpPr>
          <p:cNvPr id="27" name="Text Placeholder 6">
            <a:extLst>
              <a:ext uri="{FF2B5EF4-FFF2-40B4-BE49-F238E27FC236}">
                <a16:creationId xmlns:a16="http://schemas.microsoft.com/office/drawing/2014/main" id="{99CF0C2D-4F28-B0D2-8F4A-57DDEFAD1FDD}"/>
              </a:ext>
            </a:extLst>
          </p:cNvPr>
          <p:cNvSpPr>
            <a:spLocks noGrp="1"/>
          </p:cNvSpPr>
          <p:nvPr>
            <p:ph type="body" sz="quarter" idx="26" hasCustomPrompt="1"/>
          </p:nvPr>
        </p:nvSpPr>
        <p:spPr>
          <a:xfrm>
            <a:off x="838200" y="2016570"/>
            <a:ext cx="3375950" cy="407987"/>
          </a:xfrm>
        </p:spPr>
        <p:txBody>
          <a:bodyPr lIns="144000">
            <a:noAutofit/>
          </a:bodyPr>
          <a:lstStyle>
            <a:lvl1pPr marL="0" indent="0">
              <a:buNone/>
              <a:defRPr sz="2400" baseline="0">
                <a:solidFill>
                  <a:schemeClr val="tx1"/>
                </a:solidFill>
                <a:latin typeface="Franklin Gothic Medium" panose="020B0603020102020204" pitchFamily="34" charset="0"/>
              </a:defRPr>
            </a:lvl1pPr>
          </a:lstStyle>
          <a:p>
            <a:pPr lvl="0"/>
            <a:r>
              <a:rPr lang="en-US" dirty="0"/>
              <a:t>Content 1</a:t>
            </a:r>
          </a:p>
        </p:txBody>
      </p:sp>
      <p:sp>
        <p:nvSpPr>
          <p:cNvPr id="28" name="Text Placeholder 5">
            <a:extLst>
              <a:ext uri="{FF2B5EF4-FFF2-40B4-BE49-F238E27FC236}">
                <a16:creationId xmlns:a16="http://schemas.microsoft.com/office/drawing/2014/main" id="{7368B298-DE1D-DC57-8DAE-4913F5166BFC}"/>
              </a:ext>
            </a:extLst>
          </p:cNvPr>
          <p:cNvSpPr>
            <a:spLocks noGrp="1"/>
          </p:cNvSpPr>
          <p:nvPr>
            <p:ph type="body" sz="quarter" idx="27"/>
          </p:nvPr>
        </p:nvSpPr>
        <p:spPr>
          <a:xfrm>
            <a:off x="4405133" y="1880859"/>
            <a:ext cx="3375950" cy="1828112"/>
          </a:xfrm>
          <a:solidFill>
            <a:schemeClr val="tx1">
              <a:alpha val="10000"/>
            </a:schemeClr>
          </a:solidFill>
          <a:ln>
            <a:noFill/>
          </a:ln>
        </p:spPr>
        <p:txBody>
          <a:bodyPr spcFirstLastPara="1" vert="horz" wrap="square" lIns="1828800" tIns="121900" rIns="121900" bIns="121900" rtlCol="0" anchor="t" anchorCtr="0">
            <a:noAutofit/>
          </a:bodyPr>
          <a:lstStyle>
            <a:lvl1pPr>
              <a:defRPr lang="en-US" sz="100" dirty="0">
                <a:solidFill>
                  <a:schemeClr val="tx1">
                    <a:alpha val="10000"/>
                  </a:schemeClr>
                </a:solidFill>
                <a:ea typeface="Ubuntu"/>
                <a:cs typeface="Ubuntu"/>
              </a:defRPr>
            </a:lvl1pPr>
          </a:lstStyle>
          <a:p>
            <a:pPr marL="0" lvl="0" algn="r">
              <a:buClr>
                <a:schemeClr val="dk1"/>
              </a:buClr>
              <a:buSzPts val="1100"/>
            </a:pPr>
            <a:r>
              <a:rPr lang="en-US"/>
              <a:t>Edit Master text styles</a:t>
            </a:r>
          </a:p>
        </p:txBody>
      </p:sp>
      <p:sp>
        <p:nvSpPr>
          <p:cNvPr id="29" name="Text Placeholder 13">
            <a:extLst>
              <a:ext uri="{FF2B5EF4-FFF2-40B4-BE49-F238E27FC236}">
                <a16:creationId xmlns:a16="http://schemas.microsoft.com/office/drawing/2014/main" id="{38FB9AEB-0659-0A2B-BDB9-4E70683025E2}"/>
              </a:ext>
            </a:extLst>
          </p:cNvPr>
          <p:cNvSpPr>
            <a:spLocks noGrp="1"/>
          </p:cNvSpPr>
          <p:nvPr>
            <p:ph type="body" sz="quarter" idx="28" hasCustomPrompt="1"/>
          </p:nvPr>
        </p:nvSpPr>
        <p:spPr>
          <a:xfrm>
            <a:off x="4405135" y="2470504"/>
            <a:ext cx="3375950" cy="1115178"/>
          </a:xfrm>
        </p:spPr>
        <p:txBody>
          <a:bodyPr lIns="144000"/>
          <a:lstStyle>
            <a:lvl1pPr marL="0" indent="0">
              <a:buNone/>
              <a:defRPr cap="none" baseline="0">
                <a:latin typeface="Franklin Gothic Book" panose="020B0503020102020204" pitchFamily="34" charset="0"/>
              </a:defRPr>
            </a:lvl1pPr>
          </a:lstStyle>
          <a:p>
            <a:pPr lvl="0"/>
            <a:r>
              <a:rPr lang="en-US" dirty="0"/>
              <a:t>Splitting content is ideal when you are sharing two choices/ideas/concepts.</a:t>
            </a:r>
          </a:p>
        </p:txBody>
      </p:sp>
      <p:sp>
        <p:nvSpPr>
          <p:cNvPr id="30" name="Text Placeholder 6">
            <a:extLst>
              <a:ext uri="{FF2B5EF4-FFF2-40B4-BE49-F238E27FC236}">
                <a16:creationId xmlns:a16="http://schemas.microsoft.com/office/drawing/2014/main" id="{CFB826D9-E3A0-81E8-E2E2-606A81E49F90}"/>
              </a:ext>
            </a:extLst>
          </p:cNvPr>
          <p:cNvSpPr>
            <a:spLocks noGrp="1"/>
          </p:cNvSpPr>
          <p:nvPr>
            <p:ph type="body" sz="quarter" idx="29" hasCustomPrompt="1"/>
          </p:nvPr>
        </p:nvSpPr>
        <p:spPr>
          <a:xfrm>
            <a:off x="4405135" y="2016570"/>
            <a:ext cx="3375950" cy="407987"/>
          </a:xfrm>
        </p:spPr>
        <p:txBody>
          <a:bodyPr lIns="144000">
            <a:noAutofit/>
          </a:bodyPr>
          <a:lstStyle>
            <a:lvl1pPr marL="0" indent="0">
              <a:buNone/>
              <a:defRPr sz="2400" baseline="0">
                <a:solidFill>
                  <a:schemeClr val="tx1"/>
                </a:solidFill>
                <a:latin typeface="Franklin Gothic Medium" panose="020B0603020102020204" pitchFamily="34" charset="0"/>
              </a:defRPr>
            </a:lvl1pPr>
          </a:lstStyle>
          <a:p>
            <a:pPr lvl="0"/>
            <a:r>
              <a:rPr lang="en-US" dirty="0"/>
              <a:t>Content 1</a:t>
            </a:r>
          </a:p>
        </p:txBody>
      </p:sp>
      <p:sp>
        <p:nvSpPr>
          <p:cNvPr id="31" name="Text Placeholder 5">
            <a:extLst>
              <a:ext uri="{FF2B5EF4-FFF2-40B4-BE49-F238E27FC236}">
                <a16:creationId xmlns:a16="http://schemas.microsoft.com/office/drawing/2014/main" id="{00530B8D-E2ED-CDA3-4783-056895DF798C}"/>
              </a:ext>
            </a:extLst>
          </p:cNvPr>
          <p:cNvSpPr>
            <a:spLocks noGrp="1"/>
          </p:cNvSpPr>
          <p:nvPr>
            <p:ph type="body" sz="quarter" idx="30"/>
          </p:nvPr>
        </p:nvSpPr>
        <p:spPr>
          <a:xfrm>
            <a:off x="7972066" y="1880859"/>
            <a:ext cx="3375950" cy="1828112"/>
          </a:xfrm>
          <a:solidFill>
            <a:schemeClr val="tx1">
              <a:alpha val="10000"/>
            </a:schemeClr>
          </a:solidFill>
          <a:ln>
            <a:noFill/>
          </a:ln>
        </p:spPr>
        <p:txBody>
          <a:bodyPr spcFirstLastPara="1" vert="horz" wrap="square" lIns="1828800" tIns="121900" rIns="121900" bIns="121900" rtlCol="0" anchor="t" anchorCtr="0">
            <a:noAutofit/>
          </a:bodyPr>
          <a:lstStyle>
            <a:lvl1pPr>
              <a:defRPr lang="en-US" sz="100" dirty="0">
                <a:solidFill>
                  <a:schemeClr val="tx1">
                    <a:alpha val="10000"/>
                  </a:schemeClr>
                </a:solidFill>
                <a:ea typeface="Ubuntu"/>
                <a:cs typeface="Ubuntu"/>
              </a:defRPr>
            </a:lvl1pPr>
          </a:lstStyle>
          <a:p>
            <a:pPr marL="0" lvl="0" algn="r">
              <a:buClr>
                <a:schemeClr val="dk1"/>
              </a:buClr>
              <a:buSzPts val="1100"/>
            </a:pPr>
            <a:r>
              <a:rPr lang="en-US"/>
              <a:t>Edit Master text styles</a:t>
            </a:r>
          </a:p>
        </p:txBody>
      </p:sp>
      <p:sp>
        <p:nvSpPr>
          <p:cNvPr id="32" name="Text Placeholder 13">
            <a:extLst>
              <a:ext uri="{FF2B5EF4-FFF2-40B4-BE49-F238E27FC236}">
                <a16:creationId xmlns:a16="http://schemas.microsoft.com/office/drawing/2014/main" id="{A413B090-8B13-3B21-0952-912A87E23BAA}"/>
              </a:ext>
            </a:extLst>
          </p:cNvPr>
          <p:cNvSpPr>
            <a:spLocks noGrp="1"/>
          </p:cNvSpPr>
          <p:nvPr>
            <p:ph type="body" sz="quarter" idx="31" hasCustomPrompt="1"/>
          </p:nvPr>
        </p:nvSpPr>
        <p:spPr>
          <a:xfrm>
            <a:off x="7972068" y="2470504"/>
            <a:ext cx="3375950" cy="1115178"/>
          </a:xfrm>
        </p:spPr>
        <p:txBody>
          <a:bodyPr lIns="144000"/>
          <a:lstStyle>
            <a:lvl1pPr marL="0" indent="0">
              <a:buNone/>
              <a:defRPr cap="none" baseline="0">
                <a:latin typeface="Franklin Gothic Book" panose="020B0503020102020204" pitchFamily="34" charset="0"/>
              </a:defRPr>
            </a:lvl1pPr>
          </a:lstStyle>
          <a:p>
            <a:pPr lvl="0"/>
            <a:r>
              <a:rPr lang="en-US" dirty="0"/>
              <a:t>Splitting content is ideal when you are sharing two choices/ideas/concepts.</a:t>
            </a:r>
          </a:p>
        </p:txBody>
      </p:sp>
      <p:sp>
        <p:nvSpPr>
          <p:cNvPr id="33" name="Text Placeholder 6">
            <a:extLst>
              <a:ext uri="{FF2B5EF4-FFF2-40B4-BE49-F238E27FC236}">
                <a16:creationId xmlns:a16="http://schemas.microsoft.com/office/drawing/2014/main" id="{56358785-F3AA-313F-D3F6-985E53739444}"/>
              </a:ext>
            </a:extLst>
          </p:cNvPr>
          <p:cNvSpPr>
            <a:spLocks noGrp="1"/>
          </p:cNvSpPr>
          <p:nvPr>
            <p:ph type="body" sz="quarter" idx="32" hasCustomPrompt="1"/>
          </p:nvPr>
        </p:nvSpPr>
        <p:spPr>
          <a:xfrm>
            <a:off x="7972068" y="2016570"/>
            <a:ext cx="3375950" cy="407987"/>
          </a:xfrm>
        </p:spPr>
        <p:txBody>
          <a:bodyPr lIns="144000">
            <a:noAutofit/>
          </a:bodyPr>
          <a:lstStyle>
            <a:lvl1pPr marL="0" indent="0">
              <a:buNone/>
              <a:defRPr sz="2400" baseline="0">
                <a:solidFill>
                  <a:schemeClr val="tx1"/>
                </a:solidFill>
                <a:latin typeface="Franklin Gothic Medium" panose="020B0603020102020204" pitchFamily="34" charset="0"/>
              </a:defRPr>
            </a:lvl1pPr>
          </a:lstStyle>
          <a:p>
            <a:pPr lvl="0"/>
            <a:r>
              <a:rPr lang="en-US" dirty="0"/>
              <a:t>Content 1</a:t>
            </a:r>
          </a:p>
        </p:txBody>
      </p:sp>
      <p:sp>
        <p:nvSpPr>
          <p:cNvPr id="34" name="Text Placeholder 5">
            <a:extLst>
              <a:ext uri="{FF2B5EF4-FFF2-40B4-BE49-F238E27FC236}">
                <a16:creationId xmlns:a16="http://schemas.microsoft.com/office/drawing/2014/main" id="{A7B691EE-CA22-64F3-CB70-DCBCB06D6136}"/>
              </a:ext>
            </a:extLst>
          </p:cNvPr>
          <p:cNvSpPr>
            <a:spLocks noGrp="1"/>
          </p:cNvSpPr>
          <p:nvPr>
            <p:ph type="body" sz="quarter" idx="33"/>
          </p:nvPr>
        </p:nvSpPr>
        <p:spPr>
          <a:xfrm>
            <a:off x="838198" y="3997335"/>
            <a:ext cx="3375950" cy="1828112"/>
          </a:xfrm>
          <a:solidFill>
            <a:schemeClr val="tx1">
              <a:alpha val="10000"/>
            </a:schemeClr>
          </a:solidFill>
          <a:ln>
            <a:noFill/>
          </a:ln>
        </p:spPr>
        <p:txBody>
          <a:bodyPr spcFirstLastPara="1" vert="horz" wrap="square" lIns="1828800" tIns="121900" rIns="121900" bIns="121900" rtlCol="0" anchor="t" anchorCtr="0">
            <a:noAutofit/>
          </a:bodyPr>
          <a:lstStyle>
            <a:lvl1pPr>
              <a:defRPr lang="en-US" sz="100" dirty="0">
                <a:solidFill>
                  <a:schemeClr val="tx1">
                    <a:alpha val="10000"/>
                  </a:schemeClr>
                </a:solidFill>
                <a:ea typeface="Ubuntu"/>
                <a:cs typeface="Ubuntu"/>
              </a:defRPr>
            </a:lvl1pPr>
          </a:lstStyle>
          <a:p>
            <a:pPr marL="0" lvl="0" algn="r">
              <a:buClr>
                <a:schemeClr val="dk1"/>
              </a:buClr>
              <a:buSzPts val="1100"/>
            </a:pPr>
            <a:r>
              <a:rPr lang="en-US"/>
              <a:t>Edit Master text styles</a:t>
            </a:r>
          </a:p>
        </p:txBody>
      </p:sp>
      <p:sp>
        <p:nvSpPr>
          <p:cNvPr id="35" name="Text Placeholder 13">
            <a:extLst>
              <a:ext uri="{FF2B5EF4-FFF2-40B4-BE49-F238E27FC236}">
                <a16:creationId xmlns:a16="http://schemas.microsoft.com/office/drawing/2014/main" id="{08A22E4A-A527-6103-90AC-82A49DD2A062}"/>
              </a:ext>
            </a:extLst>
          </p:cNvPr>
          <p:cNvSpPr>
            <a:spLocks noGrp="1"/>
          </p:cNvSpPr>
          <p:nvPr>
            <p:ph type="body" sz="quarter" idx="34" hasCustomPrompt="1"/>
          </p:nvPr>
        </p:nvSpPr>
        <p:spPr>
          <a:xfrm>
            <a:off x="838200" y="4586980"/>
            <a:ext cx="3375950" cy="1115178"/>
          </a:xfrm>
        </p:spPr>
        <p:txBody>
          <a:bodyPr lIns="144000"/>
          <a:lstStyle>
            <a:lvl1pPr marL="0" indent="0">
              <a:buNone/>
              <a:defRPr cap="none" baseline="0">
                <a:latin typeface="Franklin Gothic Book" panose="020B0503020102020204" pitchFamily="34" charset="0"/>
              </a:defRPr>
            </a:lvl1pPr>
          </a:lstStyle>
          <a:p>
            <a:pPr lvl="0"/>
            <a:r>
              <a:rPr lang="en-US" dirty="0"/>
              <a:t>Splitting content is ideal when you are sharing two choices/ideas/concepts.</a:t>
            </a:r>
          </a:p>
        </p:txBody>
      </p:sp>
      <p:sp>
        <p:nvSpPr>
          <p:cNvPr id="42" name="Text Placeholder 6">
            <a:extLst>
              <a:ext uri="{FF2B5EF4-FFF2-40B4-BE49-F238E27FC236}">
                <a16:creationId xmlns:a16="http://schemas.microsoft.com/office/drawing/2014/main" id="{2F91B4C9-F86F-4FED-23CD-452750AB9912}"/>
              </a:ext>
            </a:extLst>
          </p:cNvPr>
          <p:cNvSpPr>
            <a:spLocks noGrp="1"/>
          </p:cNvSpPr>
          <p:nvPr>
            <p:ph type="body" sz="quarter" idx="35" hasCustomPrompt="1"/>
          </p:nvPr>
        </p:nvSpPr>
        <p:spPr>
          <a:xfrm>
            <a:off x="838200" y="4133046"/>
            <a:ext cx="3375950" cy="407987"/>
          </a:xfrm>
        </p:spPr>
        <p:txBody>
          <a:bodyPr lIns="144000">
            <a:noAutofit/>
          </a:bodyPr>
          <a:lstStyle>
            <a:lvl1pPr marL="0" indent="0">
              <a:buNone/>
              <a:defRPr sz="2400" baseline="0">
                <a:solidFill>
                  <a:schemeClr val="tx1"/>
                </a:solidFill>
                <a:latin typeface="Franklin Gothic Medium" panose="020B0603020102020204" pitchFamily="34" charset="0"/>
              </a:defRPr>
            </a:lvl1pPr>
          </a:lstStyle>
          <a:p>
            <a:pPr lvl="0"/>
            <a:r>
              <a:rPr lang="en-US" dirty="0"/>
              <a:t>Content 1</a:t>
            </a:r>
          </a:p>
        </p:txBody>
      </p:sp>
      <p:sp>
        <p:nvSpPr>
          <p:cNvPr id="43" name="Text Placeholder 5">
            <a:extLst>
              <a:ext uri="{FF2B5EF4-FFF2-40B4-BE49-F238E27FC236}">
                <a16:creationId xmlns:a16="http://schemas.microsoft.com/office/drawing/2014/main" id="{FD422209-E42E-465C-EFDA-1D9501658235}"/>
              </a:ext>
            </a:extLst>
          </p:cNvPr>
          <p:cNvSpPr>
            <a:spLocks noGrp="1"/>
          </p:cNvSpPr>
          <p:nvPr>
            <p:ph type="body" sz="quarter" idx="36"/>
          </p:nvPr>
        </p:nvSpPr>
        <p:spPr>
          <a:xfrm>
            <a:off x="4405133" y="3997335"/>
            <a:ext cx="3375950" cy="1828112"/>
          </a:xfrm>
          <a:solidFill>
            <a:schemeClr val="tx1">
              <a:alpha val="10000"/>
            </a:schemeClr>
          </a:solidFill>
          <a:ln>
            <a:noFill/>
          </a:ln>
        </p:spPr>
        <p:txBody>
          <a:bodyPr spcFirstLastPara="1" vert="horz" wrap="square" lIns="1828800" tIns="121900" rIns="121900" bIns="121900" rtlCol="0" anchor="t" anchorCtr="0">
            <a:noAutofit/>
          </a:bodyPr>
          <a:lstStyle>
            <a:lvl1pPr>
              <a:defRPr lang="en-US" sz="100" dirty="0">
                <a:solidFill>
                  <a:schemeClr val="tx1">
                    <a:alpha val="10000"/>
                  </a:schemeClr>
                </a:solidFill>
                <a:ea typeface="Ubuntu"/>
                <a:cs typeface="Ubuntu"/>
              </a:defRPr>
            </a:lvl1pPr>
          </a:lstStyle>
          <a:p>
            <a:pPr marL="0" lvl="0" algn="r">
              <a:buClr>
                <a:schemeClr val="dk1"/>
              </a:buClr>
              <a:buSzPts val="1100"/>
            </a:pPr>
            <a:r>
              <a:rPr lang="en-US"/>
              <a:t>Edit Master text styles</a:t>
            </a:r>
          </a:p>
        </p:txBody>
      </p:sp>
      <p:sp>
        <p:nvSpPr>
          <p:cNvPr id="44" name="Text Placeholder 13">
            <a:extLst>
              <a:ext uri="{FF2B5EF4-FFF2-40B4-BE49-F238E27FC236}">
                <a16:creationId xmlns:a16="http://schemas.microsoft.com/office/drawing/2014/main" id="{8381BE5A-9FBB-2E68-87FE-FED7BA573612}"/>
              </a:ext>
            </a:extLst>
          </p:cNvPr>
          <p:cNvSpPr>
            <a:spLocks noGrp="1"/>
          </p:cNvSpPr>
          <p:nvPr>
            <p:ph type="body" sz="quarter" idx="37" hasCustomPrompt="1"/>
          </p:nvPr>
        </p:nvSpPr>
        <p:spPr>
          <a:xfrm>
            <a:off x="4405135" y="4586980"/>
            <a:ext cx="3375950" cy="1115178"/>
          </a:xfrm>
        </p:spPr>
        <p:txBody>
          <a:bodyPr lIns="144000"/>
          <a:lstStyle>
            <a:lvl1pPr marL="0" indent="0">
              <a:buNone/>
              <a:defRPr cap="none" baseline="0">
                <a:latin typeface="Franklin Gothic Book" panose="020B0503020102020204" pitchFamily="34" charset="0"/>
              </a:defRPr>
            </a:lvl1pPr>
          </a:lstStyle>
          <a:p>
            <a:pPr lvl="0"/>
            <a:r>
              <a:rPr lang="en-US" dirty="0"/>
              <a:t>Splitting content is ideal when you are sharing two choices/ideas/concepts.</a:t>
            </a:r>
          </a:p>
        </p:txBody>
      </p:sp>
      <p:sp>
        <p:nvSpPr>
          <p:cNvPr id="45" name="Text Placeholder 6">
            <a:extLst>
              <a:ext uri="{FF2B5EF4-FFF2-40B4-BE49-F238E27FC236}">
                <a16:creationId xmlns:a16="http://schemas.microsoft.com/office/drawing/2014/main" id="{CFF31CCF-6DB1-10D1-0BD3-42E8FCD57A74}"/>
              </a:ext>
            </a:extLst>
          </p:cNvPr>
          <p:cNvSpPr>
            <a:spLocks noGrp="1"/>
          </p:cNvSpPr>
          <p:nvPr>
            <p:ph type="body" sz="quarter" idx="38" hasCustomPrompt="1"/>
          </p:nvPr>
        </p:nvSpPr>
        <p:spPr>
          <a:xfrm>
            <a:off x="4405135" y="4133046"/>
            <a:ext cx="3375950" cy="407987"/>
          </a:xfrm>
        </p:spPr>
        <p:txBody>
          <a:bodyPr lIns="144000">
            <a:noAutofit/>
          </a:bodyPr>
          <a:lstStyle>
            <a:lvl1pPr marL="0" indent="0">
              <a:buNone/>
              <a:defRPr sz="2400" baseline="0">
                <a:solidFill>
                  <a:schemeClr val="tx1"/>
                </a:solidFill>
                <a:latin typeface="Franklin Gothic Medium" panose="020B0603020102020204" pitchFamily="34" charset="0"/>
              </a:defRPr>
            </a:lvl1pPr>
          </a:lstStyle>
          <a:p>
            <a:pPr lvl="0"/>
            <a:r>
              <a:rPr lang="en-US" dirty="0"/>
              <a:t>Content 1</a:t>
            </a:r>
          </a:p>
        </p:txBody>
      </p:sp>
      <p:sp>
        <p:nvSpPr>
          <p:cNvPr id="47" name="Text Placeholder 5">
            <a:extLst>
              <a:ext uri="{FF2B5EF4-FFF2-40B4-BE49-F238E27FC236}">
                <a16:creationId xmlns:a16="http://schemas.microsoft.com/office/drawing/2014/main" id="{1B243F62-23CC-8C56-C0FD-95525ABE0B01}"/>
              </a:ext>
            </a:extLst>
          </p:cNvPr>
          <p:cNvSpPr>
            <a:spLocks noGrp="1"/>
          </p:cNvSpPr>
          <p:nvPr>
            <p:ph type="body" sz="quarter" idx="39"/>
          </p:nvPr>
        </p:nvSpPr>
        <p:spPr>
          <a:xfrm>
            <a:off x="7972066" y="3997335"/>
            <a:ext cx="3375950" cy="1828112"/>
          </a:xfrm>
          <a:solidFill>
            <a:schemeClr val="tx1">
              <a:alpha val="10000"/>
            </a:schemeClr>
          </a:solidFill>
          <a:ln>
            <a:noFill/>
          </a:ln>
        </p:spPr>
        <p:txBody>
          <a:bodyPr spcFirstLastPara="1" vert="horz" wrap="square" lIns="1828800" tIns="121900" rIns="121900" bIns="121900" rtlCol="0" anchor="t" anchorCtr="0">
            <a:noAutofit/>
          </a:bodyPr>
          <a:lstStyle>
            <a:lvl1pPr>
              <a:defRPr lang="en-US" sz="100" dirty="0">
                <a:solidFill>
                  <a:schemeClr val="tx1">
                    <a:alpha val="10000"/>
                  </a:schemeClr>
                </a:solidFill>
                <a:ea typeface="Ubuntu"/>
                <a:cs typeface="Ubuntu"/>
              </a:defRPr>
            </a:lvl1pPr>
          </a:lstStyle>
          <a:p>
            <a:pPr marL="0" lvl="0" algn="r">
              <a:buClr>
                <a:schemeClr val="dk1"/>
              </a:buClr>
              <a:buSzPts val="1100"/>
            </a:pPr>
            <a:r>
              <a:rPr lang="en-US"/>
              <a:t>Edit Master text styles</a:t>
            </a:r>
          </a:p>
        </p:txBody>
      </p:sp>
      <p:sp>
        <p:nvSpPr>
          <p:cNvPr id="48" name="Text Placeholder 13">
            <a:extLst>
              <a:ext uri="{FF2B5EF4-FFF2-40B4-BE49-F238E27FC236}">
                <a16:creationId xmlns:a16="http://schemas.microsoft.com/office/drawing/2014/main" id="{D02759C4-725E-7036-6521-C7712053F693}"/>
              </a:ext>
            </a:extLst>
          </p:cNvPr>
          <p:cNvSpPr>
            <a:spLocks noGrp="1"/>
          </p:cNvSpPr>
          <p:nvPr>
            <p:ph type="body" sz="quarter" idx="40" hasCustomPrompt="1"/>
          </p:nvPr>
        </p:nvSpPr>
        <p:spPr>
          <a:xfrm>
            <a:off x="7972068" y="4586980"/>
            <a:ext cx="3375950" cy="1115178"/>
          </a:xfrm>
        </p:spPr>
        <p:txBody>
          <a:bodyPr lIns="144000"/>
          <a:lstStyle>
            <a:lvl1pPr marL="0" indent="0">
              <a:buNone/>
              <a:defRPr cap="none" baseline="0">
                <a:latin typeface="Franklin Gothic Book" panose="020B0503020102020204" pitchFamily="34" charset="0"/>
              </a:defRPr>
            </a:lvl1pPr>
          </a:lstStyle>
          <a:p>
            <a:pPr lvl="0"/>
            <a:r>
              <a:rPr lang="en-US" dirty="0"/>
              <a:t>Splitting content is ideal when you are sharing two choices/ideas/concepts.</a:t>
            </a:r>
          </a:p>
        </p:txBody>
      </p:sp>
      <p:sp>
        <p:nvSpPr>
          <p:cNvPr id="49" name="Text Placeholder 6">
            <a:extLst>
              <a:ext uri="{FF2B5EF4-FFF2-40B4-BE49-F238E27FC236}">
                <a16:creationId xmlns:a16="http://schemas.microsoft.com/office/drawing/2014/main" id="{0246A206-0DB9-7F30-B62A-3376EB93B012}"/>
              </a:ext>
            </a:extLst>
          </p:cNvPr>
          <p:cNvSpPr>
            <a:spLocks noGrp="1"/>
          </p:cNvSpPr>
          <p:nvPr>
            <p:ph type="body" sz="quarter" idx="41" hasCustomPrompt="1"/>
          </p:nvPr>
        </p:nvSpPr>
        <p:spPr>
          <a:xfrm>
            <a:off x="7972068" y="4133046"/>
            <a:ext cx="3375950" cy="407987"/>
          </a:xfrm>
        </p:spPr>
        <p:txBody>
          <a:bodyPr lIns="144000">
            <a:noAutofit/>
          </a:bodyPr>
          <a:lstStyle>
            <a:lvl1pPr marL="0" indent="0">
              <a:buNone/>
              <a:defRPr sz="2400" baseline="0">
                <a:solidFill>
                  <a:schemeClr val="tx1"/>
                </a:solidFill>
                <a:latin typeface="Franklin Gothic Medium" panose="020B0603020102020204" pitchFamily="34" charset="0"/>
              </a:defRPr>
            </a:lvl1pPr>
          </a:lstStyle>
          <a:p>
            <a:pPr lvl="0"/>
            <a:r>
              <a:rPr lang="en-US" dirty="0"/>
              <a:t>Content 1</a:t>
            </a:r>
          </a:p>
        </p:txBody>
      </p:sp>
      <p:pic>
        <p:nvPicPr>
          <p:cNvPr id="50" name="Picture 49">
            <a:extLst>
              <a:ext uri="{FF2B5EF4-FFF2-40B4-BE49-F238E27FC236}">
                <a16:creationId xmlns:a16="http://schemas.microsoft.com/office/drawing/2014/main" id="{60339005-7143-2614-F5F1-3CF91126F927}"/>
              </a:ext>
            </a:extLst>
          </p:cNvPr>
          <p:cNvPicPr>
            <a:picLocks noChangeAspect="1"/>
          </p:cNvPicPr>
          <p:nvPr/>
        </p:nvPicPr>
        <p:blipFill>
          <a:blip r:embed="rId4"/>
          <a:srcRect/>
          <a:stretch>
            <a:fillRect/>
          </a:stretch>
        </p:blipFill>
        <p:spPr>
          <a:xfrm>
            <a:off x="971013" y="1449296"/>
            <a:ext cx="339425" cy="67885"/>
          </a:xfrm>
          <a:prstGeom prst="rect">
            <a:avLst/>
          </a:prstGeom>
        </p:spPr>
      </p:pic>
      <p:pic>
        <p:nvPicPr>
          <p:cNvPr id="51" name="Picture 50">
            <a:extLst>
              <a:ext uri="{FF2B5EF4-FFF2-40B4-BE49-F238E27FC236}">
                <a16:creationId xmlns:a16="http://schemas.microsoft.com/office/drawing/2014/main" id="{9453EEEE-B49D-98BA-59D3-27D8998BC51C}"/>
              </a:ext>
            </a:extLst>
          </p:cNvPr>
          <p:cNvPicPr>
            <a:picLocks noChangeAspect="1"/>
          </p:cNvPicPr>
          <p:nvPr/>
        </p:nvPicPr>
        <p:blipFill>
          <a:blip r:embed="rId4"/>
          <a:srcRect/>
          <a:stretch>
            <a:fillRect/>
          </a:stretch>
        </p:blipFill>
        <p:spPr>
          <a:xfrm>
            <a:off x="971013" y="1449296"/>
            <a:ext cx="339425" cy="67885"/>
          </a:xfrm>
          <a:prstGeom prst="rect">
            <a:avLst/>
          </a:prstGeom>
        </p:spPr>
      </p:pic>
    </p:spTree>
    <p:extLst>
      <p:ext uri="{BB962C8B-B14F-4D97-AF65-F5344CB8AC3E}">
        <p14:creationId xmlns:p14="http://schemas.microsoft.com/office/powerpoint/2010/main" val="31611801"/>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1_Text Heav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493681" y="2688642"/>
            <a:ext cx="2303307" cy="1325563"/>
          </a:xfrm>
          <a:prstGeom prst="rect">
            <a:avLst/>
          </a:prstGeom>
        </p:spPr>
        <p:txBody>
          <a:bodyPr/>
          <a:lstStyle/>
          <a:p>
            <a:r>
              <a:rPr lang="en-US" dirty="0"/>
              <a:t>Title</a:t>
            </a:r>
            <a:br>
              <a:rPr lang="en-US" dirty="0"/>
            </a:br>
            <a:r>
              <a:rPr lang="en-US" dirty="0"/>
              <a:t>here</a:t>
            </a:r>
          </a:p>
        </p:txBody>
      </p:sp>
      <p:sp>
        <p:nvSpPr>
          <p:cNvPr id="7" name="Text Placeholder 6">
            <a:extLst>
              <a:ext uri="{FF2B5EF4-FFF2-40B4-BE49-F238E27FC236}">
                <a16:creationId xmlns:a16="http://schemas.microsoft.com/office/drawing/2014/main" id="{46DE5DC3-EA5D-F74B-8834-2FA8FA8B8EEC}"/>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9" name="Straight Connector 8">
            <a:extLst>
              <a:ext uri="{FF2B5EF4-FFF2-40B4-BE49-F238E27FC236}">
                <a16:creationId xmlns:a16="http://schemas.microsoft.com/office/drawing/2014/main" id="{E63999FA-B0B8-5D49-B961-E4767AC72815}"/>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Slide Number Placeholder 4">
            <a:extLst>
              <a:ext uri="{FF2B5EF4-FFF2-40B4-BE49-F238E27FC236}">
                <a16:creationId xmlns:a16="http://schemas.microsoft.com/office/drawing/2014/main" id="{63CCDADA-03E2-5647-8C25-380CE351BBB1}"/>
              </a:ext>
            </a:extLst>
          </p:cNvPr>
          <p:cNvSpPr>
            <a:spLocks noGrp="1"/>
          </p:cNvSpPr>
          <p:nvPr>
            <p:ph type="sldNum" sz="quarter" idx="12"/>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8510094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Bio (Ligh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6402327-57CD-7D48-8FA9-07D2E5510A91}"/>
              </a:ext>
            </a:extLst>
          </p:cNvPr>
          <p:cNvSpPr/>
          <p:nvPr/>
        </p:nvSpPr>
        <p:spPr>
          <a:xfrm>
            <a:off x="0" y="0"/>
            <a:ext cx="3416300" cy="668831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rgbClr val="285E83"/>
              </a:solidFill>
            </a:endParaRPr>
          </a:p>
        </p:txBody>
      </p:sp>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3721743" y="353551"/>
            <a:ext cx="7899400" cy="364080"/>
          </a:xfrm>
          <a:prstGeom prst="rect">
            <a:avLst/>
          </a:prstGeom>
        </p:spPr>
        <p:txBody>
          <a:bodyPr>
            <a:normAutofit/>
          </a:bodyPr>
          <a:lstStyle>
            <a:lvl1pPr>
              <a:defRPr sz="2400" baseline="0"/>
            </a:lvl1pPr>
          </a:lstStyle>
          <a:p>
            <a:r>
              <a:rPr lang="en-US" dirty="0"/>
              <a:t>Insert bio header here</a:t>
            </a:r>
          </a:p>
        </p:txBody>
      </p:sp>
      <p:sp>
        <p:nvSpPr>
          <p:cNvPr id="8" name="Text Placeholder 7">
            <a:extLst>
              <a:ext uri="{FF2B5EF4-FFF2-40B4-BE49-F238E27FC236}">
                <a16:creationId xmlns:a16="http://schemas.microsoft.com/office/drawing/2014/main" id="{0314481E-F321-D44F-A2A0-54BA1EE11842}"/>
              </a:ext>
            </a:extLst>
          </p:cNvPr>
          <p:cNvSpPr>
            <a:spLocks noGrp="1"/>
          </p:cNvSpPr>
          <p:nvPr>
            <p:ph type="body" sz="quarter" idx="10" hasCustomPrompt="1"/>
          </p:nvPr>
        </p:nvSpPr>
        <p:spPr>
          <a:xfrm>
            <a:off x="3721743" y="1343025"/>
            <a:ext cx="7899400" cy="4837531"/>
          </a:xfrm>
        </p:spPr>
        <p:txBody>
          <a:bodyPr>
            <a:normAutofit/>
          </a:bodyPr>
          <a:lstStyle>
            <a:lvl1pPr marL="0" indent="0">
              <a:buNone/>
              <a:defRPr sz="1300" cap="none" baseline="0">
                <a:latin typeface="Franklin Gothic Book" panose="020B0503020102020204" pitchFamily="34" charset="0"/>
              </a:defRPr>
            </a:lvl1pPr>
          </a:lstStyle>
          <a:p>
            <a:pPr lvl="0"/>
            <a:r>
              <a:rPr lang="en-US"/>
              <a:t>Insert bio here</a:t>
            </a:r>
          </a:p>
        </p:txBody>
      </p:sp>
      <p:sp>
        <p:nvSpPr>
          <p:cNvPr id="11" name="Text Placeholder 6">
            <a:extLst>
              <a:ext uri="{FF2B5EF4-FFF2-40B4-BE49-F238E27FC236}">
                <a16:creationId xmlns:a16="http://schemas.microsoft.com/office/drawing/2014/main" id="{55BFBA66-4F42-2AC7-188C-7FAB3F40D34A}"/>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12" name="Straight Connector 11">
            <a:extLst>
              <a:ext uri="{FF2B5EF4-FFF2-40B4-BE49-F238E27FC236}">
                <a16:creationId xmlns:a16="http://schemas.microsoft.com/office/drawing/2014/main" id="{15E3CFB7-CD3C-C180-9ACF-C75137A9A4F9}"/>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Slide Number Placeholder 4">
            <a:extLst>
              <a:ext uri="{FF2B5EF4-FFF2-40B4-BE49-F238E27FC236}">
                <a16:creationId xmlns:a16="http://schemas.microsoft.com/office/drawing/2014/main" id="{CD1952F1-997E-FC26-07E8-BD42FBF8D372}"/>
              </a:ext>
            </a:extLst>
          </p:cNvPr>
          <p:cNvSpPr>
            <a:spLocks noGrp="1"/>
          </p:cNvSpPr>
          <p:nvPr>
            <p:ph type="sldNum" sz="quarter" idx="12"/>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39420157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io (Dar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6402327-57CD-7D48-8FA9-07D2E5510A91}"/>
              </a:ext>
            </a:extLst>
          </p:cNvPr>
          <p:cNvSpPr/>
          <p:nvPr/>
        </p:nvSpPr>
        <p:spPr>
          <a:xfrm>
            <a:off x="0" y="0"/>
            <a:ext cx="3437681" cy="6690167"/>
          </a:xfrm>
          <a:prstGeom prst="rect">
            <a:avLst/>
          </a:prstGeom>
          <a:solidFill>
            <a:srgbClr val="285E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rgbClr val="285E83"/>
              </a:solidFill>
            </a:endParaRPr>
          </a:p>
        </p:txBody>
      </p:sp>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3721743" y="353551"/>
            <a:ext cx="7899400" cy="364080"/>
          </a:xfrm>
          <a:prstGeom prst="rect">
            <a:avLst/>
          </a:prstGeom>
        </p:spPr>
        <p:txBody>
          <a:bodyPr>
            <a:normAutofit/>
          </a:bodyPr>
          <a:lstStyle>
            <a:lvl1pPr>
              <a:defRPr sz="2400" baseline="0"/>
            </a:lvl1pPr>
          </a:lstStyle>
          <a:p>
            <a:r>
              <a:rPr lang="en-US" dirty="0"/>
              <a:t>Insert bio header here</a:t>
            </a:r>
          </a:p>
        </p:txBody>
      </p:sp>
      <p:sp>
        <p:nvSpPr>
          <p:cNvPr id="8" name="Text Placeholder 7">
            <a:extLst>
              <a:ext uri="{FF2B5EF4-FFF2-40B4-BE49-F238E27FC236}">
                <a16:creationId xmlns:a16="http://schemas.microsoft.com/office/drawing/2014/main" id="{0314481E-F321-D44F-A2A0-54BA1EE11842}"/>
              </a:ext>
            </a:extLst>
          </p:cNvPr>
          <p:cNvSpPr>
            <a:spLocks noGrp="1"/>
          </p:cNvSpPr>
          <p:nvPr>
            <p:ph type="body" sz="quarter" idx="10" hasCustomPrompt="1"/>
          </p:nvPr>
        </p:nvSpPr>
        <p:spPr>
          <a:xfrm>
            <a:off x="3721743" y="1216025"/>
            <a:ext cx="7899400" cy="4837531"/>
          </a:xfrm>
        </p:spPr>
        <p:txBody>
          <a:bodyPr/>
          <a:lstStyle>
            <a:lvl1pPr marL="0" indent="0">
              <a:buNone/>
              <a:defRPr cap="none" baseline="0">
                <a:latin typeface="Franklin Gothic Book" panose="020B0503020102020204" pitchFamily="34" charset="0"/>
              </a:defRPr>
            </a:lvl1pPr>
          </a:lstStyle>
          <a:p>
            <a:pPr lvl="0"/>
            <a:r>
              <a:rPr lang="en-US"/>
              <a:t>Insert bio here</a:t>
            </a:r>
          </a:p>
        </p:txBody>
      </p:sp>
      <p:sp>
        <p:nvSpPr>
          <p:cNvPr id="11" name="Text Placeholder 6">
            <a:extLst>
              <a:ext uri="{FF2B5EF4-FFF2-40B4-BE49-F238E27FC236}">
                <a16:creationId xmlns:a16="http://schemas.microsoft.com/office/drawing/2014/main" id="{9892097C-DD72-05A6-A0A0-CF3515051439}"/>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12" name="Straight Connector 11">
            <a:extLst>
              <a:ext uri="{FF2B5EF4-FFF2-40B4-BE49-F238E27FC236}">
                <a16:creationId xmlns:a16="http://schemas.microsoft.com/office/drawing/2014/main" id="{DEC324BB-CF4D-6970-7329-816A1BE21F98}"/>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Slide Number Placeholder 4">
            <a:extLst>
              <a:ext uri="{FF2B5EF4-FFF2-40B4-BE49-F238E27FC236}">
                <a16:creationId xmlns:a16="http://schemas.microsoft.com/office/drawing/2014/main" id="{BFF71E46-26A9-6AE9-5C93-84A3294F306F}"/>
              </a:ext>
            </a:extLst>
          </p:cNvPr>
          <p:cNvSpPr>
            <a:spLocks noGrp="1"/>
          </p:cNvSpPr>
          <p:nvPr>
            <p:ph type="sldNum" sz="quarter" idx="12"/>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31993383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Quote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066FB-7A05-C840-B947-1A2CC7EC5DE3}"/>
              </a:ext>
            </a:extLst>
          </p:cNvPr>
          <p:cNvSpPr>
            <a:spLocks noGrp="1"/>
          </p:cNvSpPr>
          <p:nvPr>
            <p:ph type="title" hasCustomPrompt="1"/>
          </p:nvPr>
        </p:nvSpPr>
        <p:spPr>
          <a:xfrm>
            <a:off x="838200" y="1882658"/>
            <a:ext cx="10515600" cy="3198628"/>
          </a:xfrm>
          <a:prstGeom prst="rect">
            <a:avLst/>
          </a:prstGeom>
        </p:spPr>
        <p:txBody>
          <a:bodyPr/>
          <a:lstStyle>
            <a:lvl1pPr>
              <a:defRPr/>
            </a:lvl1pPr>
          </a:lstStyle>
          <a:p>
            <a:r>
              <a:rPr lang="en-US"/>
              <a:t>Use this slide if you have a quote or stat to highlight. Quotations are commonly used to inspire, focus the reader’s attention or invoke philosophical thoughts.</a:t>
            </a:r>
          </a:p>
        </p:txBody>
      </p:sp>
      <p:sp>
        <p:nvSpPr>
          <p:cNvPr id="3" name="Google Shape;79;p16">
            <a:extLst>
              <a:ext uri="{FF2B5EF4-FFF2-40B4-BE49-F238E27FC236}">
                <a16:creationId xmlns:a16="http://schemas.microsoft.com/office/drawing/2014/main" id="{ADA8E10B-B556-AB40-90D2-5D37633E3930}"/>
              </a:ext>
            </a:extLst>
          </p:cNvPr>
          <p:cNvSpPr txBox="1"/>
          <p:nvPr/>
        </p:nvSpPr>
        <p:spPr>
          <a:xfrm>
            <a:off x="4877511" y="493966"/>
            <a:ext cx="2436979" cy="2629749"/>
          </a:xfrm>
          <a:prstGeom prst="rect">
            <a:avLst/>
          </a:prstGeom>
        </p:spPr>
        <p:txBody>
          <a:bodyPr spcFirstLastPara="1" vert="horz" wrap="square" lIns="0" tIns="0" rIns="0" bIns="0" rtlCol="0" anchor="ctr" anchorCtr="0">
            <a:noAutofit/>
          </a:bodyPr>
          <a:lstStyle>
            <a:lvl1pPr marL="457178" lvl="0" indent="-431778" algn="l" defTabSz="685800" rtl="0" eaLnBrk="1" latinLnBrk="0" hangingPunct="1">
              <a:lnSpc>
                <a:spcPct val="90000"/>
              </a:lnSpc>
              <a:spcBef>
                <a:spcPts val="600"/>
              </a:spcBef>
              <a:spcAft>
                <a:spcPct val="0"/>
              </a:spcAft>
              <a:buSzPts val="3200"/>
              <a:buFont typeface="Arial" panose="020B0604020202020204" pitchFamily="34" charset="0"/>
              <a:buChar char="▪"/>
              <a:defRPr sz="3200" kern="1200">
                <a:solidFill>
                  <a:schemeClr val="tx1"/>
                </a:solidFill>
                <a:latin typeface="+mn-lt"/>
                <a:ea typeface="+mn-ea"/>
                <a:cs typeface="+mn-cs"/>
              </a:defRPr>
            </a:lvl1pPr>
            <a:lvl2pPr marL="914355" lvl="1" indent="-431778" algn="l" defTabSz="685800" rtl="0" eaLnBrk="1" latinLnBrk="0" hangingPunct="1">
              <a:lnSpc>
                <a:spcPct val="90000"/>
              </a:lnSpc>
              <a:spcBef>
                <a:spcPct val="0"/>
              </a:spcBef>
              <a:spcAft>
                <a:spcPct val="0"/>
              </a:spcAft>
              <a:buSzPts val="3200"/>
              <a:buFont typeface="Arial" panose="020B0604020202020204" pitchFamily="34" charset="0"/>
              <a:buChar char="▫"/>
              <a:defRPr sz="3200" kern="1200">
                <a:solidFill>
                  <a:schemeClr val="tx1"/>
                </a:solidFill>
                <a:latin typeface="+mn-lt"/>
                <a:ea typeface="+mn-ea"/>
                <a:cs typeface="+mn-cs"/>
              </a:defRPr>
            </a:lvl2pPr>
            <a:lvl3pPr marL="1371532" lvl="2" indent="-431778" algn="l" defTabSz="685800" rtl="0" eaLnBrk="1" latinLnBrk="0" hangingPunct="1">
              <a:lnSpc>
                <a:spcPct val="90000"/>
              </a:lnSpc>
              <a:spcBef>
                <a:spcPct val="0"/>
              </a:spcBef>
              <a:spcAft>
                <a:spcPct val="0"/>
              </a:spcAft>
              <a:buSzPts val="3200"/>
              <a:buFont typeface="Arial" panose="020B0604020202020204" pitchFamily="34" charset="0"/>
              <a:buChar char="▫"/>
              <a:defRPr sz="3200" kern="1200">
                <a:solidFill>
                  <a:schemeClr val="tx1"/>
                </a:solidFill>
                <a:latin typeface="+mn-lt"/>
                <a:ea typeface="+mn-ea"/>
                <a:cs typeface="+mn-cs"/>
              </a:defRPr>
            </a:lvl3pPr>
            <a:lvl4pPr marL="1828709" lvl="3" indent="-431778" algn="l" defTabSz="685800" rtl="0" eaLnBrk="1" latinLnBrk="0" hangingPunct="1">
              <a:lnSpc>
                <a:spcPct val="90000"/>
              </a:lnSpc>
              <a:spcBef>
                <a:spcPct val="0"/>
              </a:spcBef>
              <a:spcAft>
                <a:spcPct val="0"/>
              </a:spcAft>
              <a:buSzPts val="3200"/>
              <a:buFont typeface="Arial" panose="020B0604020202020204" pitchFamily="34" charset="0"/>
              <a:buChar char="▫"/>
              <a:defRPr sz="3200" kern="1200">
                <a:solidFill>
                  <a:schemeClr val="tx1"/>
                </a:solidFill>
                <a:latin typeface="+mn-lt"/>
                <a:ea typeface="+mn-ea"/>
                <a:cs typeface="+mn-cs"/>
              </a:defRPr>
            </a:lvl4pPr>
            <a:lvl5pPr marL="2285886" lvl="4" indent="-431778" algn="l" defTabSz="685800" rtl="0" eaLnBrk="1" latinLnBrk="0" hangingPunct="1">
              <a:lnSpc>
                <a:spcPct val="90000"/>
              </a:lnSpc>
              <a:spcBef>
                <a:spcPct val="0"/>
              </a:spcBef>
              <a:spcAft>
                <a:spcPct val="0"/>
              </a:spcAft>
              <a:buSzPts val="3200"/>
              <a:buFont typeface="Arial" panose="020B0604020202020204" pitchFamily="34" charset="0"/>
              <a:buChar char="▫"/>
              <a:defRPr sz="3200" kern="1200">
                <a:solidFill>
                  <a:schemeClr val="tx1"/>
                </a:solidFill>
                <a:latin typeface="+mn-lt"/>
                <a:ea typeface="+mn-ea"/>
                <a:cs typeface="+mn-cs"/>
              </a:defRPr>
            </a:lvl5pPr>
            <a:lvl6pPr marL="2743064" lvl="5" indent="-431778" algn="l" defTabSz="685800" rtl="0" eaLnBrk="1" latinLnBrk="0" hangingPunct="1">
              <a:lnSpc>
                <a:spcPct val="90000"/>
              </a:lnSpc>
              <a:spcBef>
                <a:spcPct val="0"/>
              </a:spcBef>
              <a:spcAft>
                <a:spcPct val="0"/>
              </a:spcAft>
              <a:buSzPts val="3200"/>
              <a:buFont typeface="Arial" panose="020B0604020202020204" pitchFamily="34" charset="0"/>
              <a:buChar char="▫"/>
              <a:defRPr sz="3200" kern="1200">
                <a:solidFill>
                  <a:schemeClr val="tx1"/>
                </a:solidFill>
                <a:latin typeface="+mn-lt"/>
                <a:ea typeface="+mn-ea"/>
                <a:cs typeface="+mn-cs"/>
              </a:defRPr>
            </a:lvl6pPr>
            <a:lvl7pPr marL="3200240" lvl="6" indent="-431778" algn="l" defTabSz="685800" rtl="0" eaLnBrk="1" latinLnBrk="0" hangingPunct="1">
              <a:lnSpc>
                <a:spcPct val="90000"/>
              </a:lnSpc>
              <a:spcBef>
                <a:spcPct val="0"/>
              </a:spcBef>
              <a:spcAft>
                <a:spcPct val="0"/>
              </a:spcAft>
              <a:buSzPts val="3200"/>
              <a:buFont typeface="Arial" panose="020B0604020202020204" pitchFamily="34" charset="0"/>
              <a:buChar char="▫"/>
              <a:defRPr sz="3200" kern="1200">
                <a:solidFill>
                  <a:schemeClr val="tx1"/>
                </a:solidFill>
                <a:latin typeface="+mn-lt"/>
                <a:ea typeface="+mn-ea"/>
                <a:cs typeface="+mn-cs"/>
              </a:defRPr>
            </a:lvl7pPr>
            <a:lvl8pPr marL="3657418" lvl="7" indent="-431778" algn="l" defTabSz="685800" rtl="0" eaLnBrk="1" latinLnBrk="0" hangingPunct="1">
              <a:lnSpc>
                <a:spcPct val="90000"/>
              </a:lnSpc>
              <a:spcBef>
                <a:spcPct val="0"/>
              </a:spcBef>
              <a:spcAft>
                <a:spcPct val="0"/>
              </a:spcAft>
              <a:buSzPts val="3200"/>
              <a:buFont typeface="Arial" panose="020B0604020202020204" pitchFamily="34" charset="0"/>
              <a:buChar char="▫"/>
              <a:defRPr sz="3200" kern="1200">
                <a:solidFill>
                  <a:schemeClr val="tx1"/>
                </a:solidFill>
                <a:latin typeface="+mn-lt"/>
                <a:ea typeface="+mn-ea"/>
                <a:cs typeface="+mn-cs"/>
              </a:defRPr>
            </a:lvl8pPr>
            <a:lvl9pPr marL="4114595" lvl="8" indent="-431778" algn="l" defTabSz="685800" rtl="0" eaLnBrk="1" latinLnBrk="0" hangingPunct="1">
              <a:lnSpc>
                <a:spcPct val="90000"/>
              </a:lnSpc>
              <a:spcBef>
                <a:spcPct val="0"/>
              </a:spcBef>
              <a:spcAft>
                <a:spcPct val="0"/>
              </a:spcAft>
              <a:buSzPts val="3200"/>
              <a:buFont typeface="Arial" panose="020B0604020202020204" pitchFamily="34" charset="0"/>
              <a:buChar char="▫"/>
              <a:defRPr sz="3200" kern="1200">
                <a:solidFill>
                  <a:schemeClr val="tx1"/>
                </a:solidFill>
                <a:latin typeface="+mn-lt"/>
                <a:ea typeface="+mn-ea"/>
                <a:cs typeface="+mn-cs"/>
              </a:defRPr>
            </a:lvl9pPr>
          </a:lstStyle>
          <a:p>
            <a:pPr marL="0" indent="0" algn="ctr">
              <a:buNone/>
            </a:pPr>
            <a:r>
              <a:rPr lang="en-US" sz="18400" baseline="0">
                <a:solidFill>
                  <a:schemeClr val="tx1"/>
                </a:solidFill>
                <a:latin typeface="Georgia" panose="02040502050405020303" pitchFamily="18" charset="0"/>
              </a:rPr>
              <a:t>“</a:t>
            </a:r>
          </a:p>
        </p:txBody>
      </p:sp>
      <p:sp>
        <p:nvSpPr>
          <p:cNvPr id="5" name="Text Placeholder 4">
            <a:extLst>
              <a:ext uri="{FF2B5EF4-FFF2-40B4-BE49-F238E27FC236}">
                <a16:creationId xmlns:a16="http://schemas.microsoft.com/office/drawing/2014/main" id="{D37BE72D-F35F-AF4B-9BB0-D4BE8A61A011}"/>
              </a:ext>
            </a:extLst>
          </p:cNvPr>
          <p:cNvSpPr>
            <a:spLocks noGrp="1"/>
          </p:cNvSpPr>
          <p:nvPr>
            <p:ph type="body" sz="quarter" idx="10" hasCustomPrompt="1"/>
          </p:nvPr>
        </p:nvSpPr>
        <p:spPr>
          <a:xfrm>
            <a:off x="822325" y="5232400"/>
            <a:ext cx="10579100" cy="798513"/>
          </a:xfrm>
        </p:spPr>
        <p:txBody>
          <a:bodyPr>
            <a:normAutofit/>
          </a:bodyPr>
          <a:lstStyle>
            <a:lvl1pPr marL="0" indent="0">
              <a:buNone/>
              <a:defRPr sz="2500" b="0" cap="none" baseline="0">
                <a:latin typeface="Franklin Gothic Book" panose="020B0503020102020204" pitchFamily="34" charset="0"/>
              </a:defRPr>
            </a:lvl1pPr>
          </a:lstStyle>
          <a:p>
            <a:pPr lvl="0"/>
            <a:r>
              <a:rPr lang="en-US"/>
              <a:t>- FIRST NAME LAST NAME, Title</a:t>
            </a:r>
          </a:p>
        </p:txBody>
      </p:sp>
      <p:pic>
        <p:nvPicPr>
          <p:cNvPr id="8" name="Picture 7">
            <a:extLst>
              <a:ext uri="{FF2B5EF4-FFF2-40B4-BE49-F238E27FC236}">
                <a16:creationId xmlns:a16="http://schemas.microsoft.com/office/drawing/2014/main" id="{5D62954A-E35A-8244-9531-1512EDF85B86}"/>
              </a:ext>
            </a:extLst>
          </p:cNvPr>
          <p:cNvPicPr>
            <a:picLocks noChangeAspect="1"/>
          </p:cNvPicPr>
          <p:nvPr/>
        </p:nvPicPr>
        <p:blipFill>
          <a:blip r:embed="rId2"/>
          <a:srcRect/>
          <a:stretch>
            <a:fillRect/>
          </a:stretch>
        </p:blipFill>
        <p:spPr>
          <a:xfrm>
            <a:off x="195200" y="6439632"/>
            <a:ext cx="1858139" cy="100177"/>
          </a:xfrm>
          <a:prstGeom prst="rect">
            <a:avLst/>
          </a:prstGeom>
        </p:spPr>
      </p:pic>
      <p:pic>
        <p:nvPicPr>
          <p:cNvPr id="13" name="Picture 12">
            <a:extLst>
              <a:ext uri="{FF2B5EF4-FFF2-40B4-BE49-F238E27FC236}">
                <a16:creationId xmlns:a16="http://schemas.microsoft.com/office/drawing/2014/main" id="{6EAF73ED-E881-5248-BF96-E41CADA4D7E3}"/>
              </a:ext>
            </a:extLst>
          </p:cNvPr>
          <p:cNvPicPr>
            <a:picLocks noChangeAspect="1"/>
          </p:cNvPicPr>
          <p:nvPr/>
        </p:nvPicPr>
        <p:blipFill>
          <a:blip r:embed="rId3"/>
          <a:srcRect b="-1"/>
          <a:stretch>
            <a:fillRect/>
          </a:stretch>
        </p:blipFill>
        <p:spPr>
          <a:xfrm>
            <a:off x="0" y="6700827"/>
            <a:ext cx="12192000" cy="157173"/>
          </a:xfrm>
          <a:prstGeom prst="rect">
            <a:avLst/>
          </a:prstGeom>
        </p:spPr>
      </p:pic>
      <p:sp>
        <p:nvSpPr>
          <p:cNvPr id="14" name="Text Placeholder 6">
            <a:extLst>
              <a:ext uri="{FF2B5EF4-FFF2-40B4-BE49-F238E27FC236}">
                <a16:creationId xmlns:a16="http://schemas.microsoft.com/office/drawing/2014/main" id="{85E616A1-CE50-6650-973F-16969B7FEE17}"/>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15" name="Straight Connector 14">
            <a:extLst>
              <a:ext uri="{FF2B5EF4-FFF2-40B4-BE49-F238E27FC236}">
                <a16:creationId xmlns:a16="http://schemas.microsoft.com/office/drawing/2014/main" id="{D689302F-380B-E505-F81E-865EA72A390E}"/>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6" name="Slide Number Placeholder 4">
            <a:extLst>
              <a:ext uri="{FF2B5EF4-FFF2-40B4-BE49-F238E27FC236}">
                <a16:creationId xmlns:a16="http://schemas.microsoft.com/office/drawing/2014/main" id="{6CD65269-D0E7-FB34-EB97-3DDA3BED2671}"/>
              </a:ext>
            </a:extLst>
          </p:cNvPr>
          <p:cNvSpPr>
            <a:spLocks noGrp="1"/>
          </p:cNvSpPr>
          <p:nvPr>
            <p:ph type="sldNum" sz="quarter" idx="12"/>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1660621961"/>
      </p:ext>
    </p:extLst>
  </p:cSld>
  <p:clrMapOvr>
    <a:overrideClrMapping bg1="dk1" tx1="lt1" bg2="dk2" tx2="lt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Ligh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066FB-7A05-C840-B947-1A2CC7EC5DE3}"/>
              </a:ext>
            </a:extLst>
          </p:cNvPr>
          <p:cNvSpPr>
            <a:spLocks noGrp="1"/>
          </p:cNvSpPr>
          <p:nvPr>
            <p:ph type="title" hasCustomPrompt="1"/>
          </p:nvPr>
        </p:nvSpPr>
        <p:spPr>
          <a:xfrm>
            <a:off x="838200" y="1882658"/>
            <a:ext cx="10515600" cy="3198628"/>
          </a:xfrm>
          <a:prstGeom prst="rect">
            <a:avLst/>
          </a:prstGeom>
        </p:spPr>
        <p:txBody>
          <a:bodyPr/>
          <a:lstStyle>
            <a:lvl1pPr>
              <a:defRPr/>
            </a:lvl1pPr>
          </a:lstStyle>
          <a:p>
            <a:r>
              <a:rPr lang="en-US"/>
              <a:t>Use this slide if you have a quote or stat to highlight. Quotations are commonly used to inspire, focus the reader’s attention or invoke philosophical thoughts.</a:t>
            </a:r>
          </a:p>
        </p:txBody>
      </p:sp>
      <p:sp>
        <p:nvSpPr>
          <p:cNvPr id="3" name="Google Shape;79;p16">
            <a:extLst>
              <a:ext uri="{FF2B5EF4-FFF2-40B4-BE49-F238E27FC236}">
                <a16:creationId xmlns:a16="http://schemas.microsoft.com/office/drawing/2014/main" id="{ADA8E10B-B556-AB40-90D2-5D37633E3930}"/>
              </a:ext>
            </a:extLst>
          </p:cNvPr>
          <p:cNvSpPr txBox="1"/>
          <p:nvPr/>
        </p:nvSpPr>
        <p:spPr>
          <a:xfrm>
            <a:off x="4877511" y="493966"/>
            <a:ext cx="2436979" cy="2629749"/>
          </a:xfrm>
          <a:prstGeom prst="rect">
            <a:avLst/>
          </a:prstGeom>
        </p:spPr>
        <p:txBody>
          <a:bodyPr spcFirstLastPara="1" vert="horz" wrap="square" lIns="0" tIns="0" rIns="0" bIns="0" rtlCol="0" anchor="ctr" anchorCtr="0">
            <a:noAutofit/>
          </a:bodyPr>
          <a:lstStyle>
            <a:lvl1pPr marL="457178" lvl="0" indent="-431778" algn="l" defTabSz="685800" rtl="0" eaLnBrk="1" latinLnBrk="0" hangingPunct="1">
              <a:lnSpc>
                <a:spcPct val="90000"/>
              </a:lnSpc>
              <a:spcBef>
                <a:spcPts val="600"/>
              </a:spcBef>
              <a:spcAft>
                <a:spcPct val="0"/>
              </a:spcAft>
              <a:buSzPts val="3200"/>
              <a:buFont typeface="Arial" panose="020B0604020202020204" pitchFamily="34" charset="0"/>
              <a:buChar char="▪"/>
              <a:defRPr sz="3200" kern="1200">
                <a:solidFill>
                  <a:schemeClr val="tx1"/>
                </a:solidFill>
                <a:latin typeface="+mn-lt"/>
                <a:ea typeface="+mn-ea"/>
                <a:cs typeface="+mn-cs"/>
              </a:defRPr>
            </a:lvl1pPr>
            <a:lvl2pPr marL="914355" lvl="1" indent="-431778" algn="l" defTabSz="685800" rtl="0" eaLnBrk="1" latinLnBrk="0" hangingPunct="1">
              <a:lnSpc>
                <a:spcPct val="90000"/>
              </a:lnSpc>
              <a:spcBef>
                <a:spcPct val="0"/>
              </a:spcBef>
              <a:spcAft>
                <a:spcPct val="0"/>
              </a:spcAft>
              <a:buSzPts val="3200"/>
              <a:buFont typeface="Arial" panose="020B0604020202020204" pitchFamily="34" charset="0"/>
              <a:buChar char="▫"/>
              <a:defRPr sz="3200" kern="1200">
                <a:solidFill>
                  <a:schemeClr val="tx1"/>
                </a:solidFill>
                <a:latin typeface="+mn-lt"/>
                <a:ea typeface="+mn-ea"/>
                <a:cs typeface="+mn-cs"/>
              </a:defRPr>
            </a:lvl2pPr>
            <a:lvl3pPr marL="1371532" lvl="2" indent="-431778" algn="l" defTabSz="685800" rtl="0" eaLnBrk="1" latinLnBrk="0" hangingPunct="1">
              <a:lnSpc>
                <a:spcPct val="90000"/>
              </a:lnSpc>
              <a:spcBef>
                <a:spcPct val="0"/>
              </a:spcBef>
              <a:spcAft>
                <a:spcPct val="0"/>
              </a:spcAft>
              <a:buSzPts val="3200"/>
              <a:buFont typeface="Arial" panose="020B0604020202020204" pitchFamily="34" charset="0"/>
              <a:buChar char="▫"/>
              <a:defRPr sz="3200" kern="1200">
                <a:solidFill>
                  <a:schemeClr val="tx1"/>
                </a:solidFill>
                <a:latin typeface="+mn-lt"/>
                <a:ea typeface="+mn-ea"/>
                <a:cs typeface="+mn-cs"/>
              </a:defRPr>
            </a:lvl3pPr>
            <a:lvl4pPr marL="1828709" lvl="3" indent="-431778" algn="l" defTabSz="685800" rtl="0" eaLnBrk="1" latinLnBrk="0" hangingPunct="1">
              <a:lnSpc>
                <a:spcPct val="90000"/>
              </a:lnSpc>
              <a:spcBef>
                <a:spcPct val="0"/>
              </a:spcBef>
              <a:spcAft>
                <a:spcPct val="0"/>
              </a:spcAft>
              <a:buSzPts val="3200"/>
              <a:buFont typeface="Arial" panose="020B0604020202020204" pitchFamily="34" charset="0"/>
              <a:buChar char="▫"/>
              <a:defRPr sz="3200" kern="1200">
                <a:solidFill>
                  <a:schemeClr val="tx1"/>
                </a:solidFill>
                <a:latin typeface="+mn-lt"/>
                <a:ea typeface="+mn-ea"/>
                <a:cs typeface="+mn-cs"/>
              </a:defRPr>
            </a:lvl4pPr>
            <a:lvl5pPr marL="2285886" lvl="4" indent="-431778" algn="l" defTabSz="685800" rtl="0" eaLnBrk="1" latinLnBrk="0" hangingPunct="1">
              <a:lnSpc>
                <a:spcPct val="90000"/>
              </a:lnSpc>
              <a:spcBef>
                <a:spcPct val="0"/>
              </a:spcBef>
              <a:spcAft>
                <a:spcPct val="0"/>
              </a:spcAft>
              <a:buSzPts val="3200"/>
              <a:buFont typeface="Arial" panose="020B0604020202020204" pitchFamily="34" charset="0"/>
              <a:buChar char="▫"/>
              <a:defRPr sz="3200" kern="1200">
                <a:solidFill>
                  <a:schemeClr val="tx1"/>
                </a:solidFill>
                <a:latin typeface="+mn-lt"/>
                <a:ea typeface="+mn-ea"/>
                <a:cs typeface="+mn-cs"/>
              </a:defRPr>
            </a:lvl5pPr>
            <a:lvl6pPr marL="2743064" lvl="5" indent="-431778" algn="l" defTabSz="685800" rtl="0" eaLnBrk="1" latinLnBrk="0" hangingPunct="1">
              <a:lnSpc>
                <a:spcPct val="90000"/>
              </a:lnSpc>
              <a:spcBef>
                <a:spcPct val="0"/>
              </a:spcBef>
              <a:spcAft>
                <a:spcPct val="0"/>
              </a:spcAft>
              <a:buSzPts val="3200"/>
              <a:buFont typeface="Arial" panose="020B0604020202020204" pitchFamily="34" charset="0"/>
              <a:buChar char="▫"/>
              <a:defRPr sz="3200" kern="1200">
                <a:solidFill>
                  <a:schemeClr val="tx1"/>
                </a:solidFill>
                <a:latin typeface="+mn-lt"/>
                <a:ea typeface="+mn-ea"/>
                <a:cs typeface="+mn-cs"/>
              </a:defRPr>
            </a:lvl6pPr>
            <a:lvl7pPr marL="3200240" lvl="6" indent="-431778" algn="l" defTabSz="685800" rtl="0" eaLnBrk="1" latinLnBrk="0" hangingPunct="1">
              <a:lnSpc>
                <a:spcPct val="90000"/>
              </a:lnSpc>
              <a:spcBef>
                <a:spcPct val="0"/>
              </a:spcBef>
              <a:spcAft>
                <a:spcPct val="0"/>
              </a:spcAft>
              <a:buSzPts val="3200"/>
              <a:buFont typeface="Arial" panose="020B0604020202020204" pitchFamily="34" charset="0"/>
              <a:buChar char="▫"/>
              <a:defRPr sz="3200" kern="1200">
                <a:solidFill>
                  <a:schemeClr val="tx1"/>
                </a:solidFill>
                <a:latin typeface="+mn-lt"/>
                <a:ea typeface="+mn-ea"/>
                <a:cs typeface="+mn-cs"/>
              </a:defRPr>
            </a:lvl7pPr>
            <a:lvl8pPr marL="3657418" lvl="7" indent="-431778" algn="l" defTabSz="685800" rtl="0" eaLnBrk="1" latinLnBrk="0" hangingPunct="1">
              <a:lnSpc>
                <a:spcPct val="90000"/>
              </a:lnSpc>
              <a:spcBef>
                <a:spcPct val="0"/>
              </a:spcBef>
              <a:spcAft>
                <a:spcPct val="0"/>
              </a:spcAft>
              <a:buSzPts val="3200"/>
              <a:buFont typeface="Arial" panose="020B0604020202020204" pitchFamily="34" charset="0"/>
              <a:buChar char="▫"/>
              <a:defRPr sz="3200" kern="1200">
                <a:solidFill>
                  <a:schemeClr val="tx1"/>
                </a:solidFill>
                <a:latin typeface="+mn-lt"/>
                <a:ea typeface="+mn-ea"/>
                <a:cs typeface="+mn-cs"/>
              </a:defRPr>
            </a:lvl8pPr>
            <a:lvl9pPr marL="4114595" lvl="8" indent="-431778" algn="l" defTabSz="685800" rtl="0" eaLnBrk="1" latinLnBrk="0" hangingPunct="1">
              <a:lnSpc>
                <a:spcPct val="90000"/>
              </a:lnSpc>
              <a:spcBef>
                <a:spcPct val="0"/>
              </a:spcBef>
              <a:spcAft>
                <a:spcPct val="0"/>
              </a:spcAft>
              <a:buSzPts val="3200"/>
              <a:buFont typeface="Arial" panose="020B0604020202020204" pitchFamily="34" charset="0"/>
              <a:buChar char="▫"/>
              <a:defRPr sz="3200" kern="1200">
                <a:solidFill>
                  <a:schemeClr val="tx1"/>
                </a:solidFill>
                <a:latin typeface="+mn-lt"/>
                <a:ea typeface="+mn-ea"/>
                <a:cs typeface="+mn-cs"/>
              </a:defRPr>
            </a:lvl9pPr>
          </a:lstStyle>
          <a:p>
            <a:pPr marL="0" indent="0" algn="ctr">
              <a:buNone/>
            </a:pPr>
            <a:r>
              <a:rPr lang="en-US" sz="18400" baseline="0">
                <a:solidFill>
                  <a:srgbClr val="607B8A"/>
                </a:solidFill>
                <a:latin typeface="Georgia" panose="02040502050405020303" pitchFamily="18" charset="0"/>
              </a:rPr>
              <a:t>“</a:t>
            </a:r>
          </a:p>
        </p:txBody>
      </p:sp>
      <p:sp>
        <p:nvSpPr>
          <p:cNvPr id="10" name="Text Placeholder 4">
            <a:extLst>
              <a:ext uri="{FF2B5EF4-FFF2-40B4-BE49-F238E27FC236}">
                <a16:creationId xmlns:a16="http://schemas.microsoft.com/office/drawing/2014/main" id="{7E7DCD3F-5AB2-3243-84C6-D5BFEF9F46BD}"/>
              </a:ext>
            </a:extLst>
          </p:cNvPr>
          <p:cNvSpPr>
            <a:spLocks noGrp="1"/>
          </p:cNvSpPr>
          <p:nvPr>
            <p:ph type="body" sz="quarter" idx="10" hasCustomPrompt="1"/>
          </p:nvPr>
        </p:nvSpPr>
        <p:spPr>
          <a:xfrm>
            <a:off x="822325" y="5232400"/>
            <a:ext cx="10579100" cy="798513"/>
          </a:xfrm>
        </p:spPr>
        <p:txBody>
          <a:bodyPr>
            <a:normAutofit/>
          </a:bodyPr>
          <a:lstStyle>
            <a:lvl1pPr marL="0" indent="0">
              <a:buNone/>
              <a:defRPr sz="2500" b="0" cap="none" baseline="0">
                <a:solidFill>
                  <a:srgbClr val="607B8A"/>
                </a:solidFill>
                <a:latin typeface="Franklin Gothic Book" panose="020B0503020102020204" pitchFamily="34" charset="0"/>
              </a:defRPr>
            </a:lvl1pPr>
          </a:lstStyle>
          <a:p>
            <a:pPr lvl="0"/>
            <a:r>
              <a:rPr lang="en-US"/>
              <a:t>- FIRST NAME LAST NAME, Title</a:t>
            </a:r>
          </a:p>
        </p:txBody>
      </p:sp>
      <p:sp>
        <p:nvSpPr>
          <p:cNvPr id="11" name="Text Placeholder 6">
            <a:extLst>
              <a:ext uri="{FF2B5EF4-FFF2-40B4-BE49-F238E27FC236}">
                <a16:creationId xmlns:a16="http://schemas.microsoft.com/office/drawing/2014/main" id="{BB767252-A919-D870-7871-37B9B2A13A2A}"/>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12" name="Straight Connector 11">
            <a:extLst>
              <a:ext uri="{FF2B5EF4-FFF2-40B4-BE49-F238E27FC236}">
                <a16:creationId xmlns:a16="http://schemas.microsoft.com/office/drawing/2014/main" id="{62BFC7C7-149B-3FE6-57D6-0F479451A3F5}"/>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Slide Number Placeholder 4">
            <a:extLst>
              <a:ext uri="{FF2B5EF4-FFF2-40B4-BE49-F238E27FC236}">
                <a16:creationId xmlns:a16="http://schemas.microsoft.com/office/drawing/2014/main" id="{95A7A238-7AA5-6EC6-B898-2042C337F951}"/>
              </a:ext>
            </a:extLst>
          </p:cNvPr>
          <p:cNvSpPr>
            <a:spLocks noGrp="1"/>
          </p:cNvSpPr>
          <p:nvPr>
            <p:ph type="sldNum" sz="quarter" idx="12"/>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322760858"/>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losing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838200" y="365125"/>
            <a:ext cx="10515600" cy="1325563"/>
          </a:xfrm>
          <a:prstGeom prst="rect">
            <a:avLst/>
          </a:prstGeom>
        </p:spPr>
        <p:txBody>
          <a:bodyPr/>
          <a:lstStyle/>
          <a:p>
            <a:r>
              <a:rPr lang="en-US"/>
              <a:t>Thank you!</a:t>
            </a:r>
          </a:p>
        </p:txBody>
      </p:sp>
      <p:sp>
        <p:nvSpPr>
          <p:cNvPr id="6" name="Text Placeholder 5">
            <a:extLst>
              <a:ext uri="{FF2B5EF4-FFF2-40B4-BE49-F238E27FC236}">
                <a16:creationId xmlns:a16="http://schemas.microsoft.com/office/drawing/2014/main" id="{EA0A60DE-7BA9-7241-A177-76EB5D897BCA}"/>
              </a:ext>
            </a:extLst>
          </p:cNvPr>
          <p:cNvSpPr>
            <a:spLocks noGrp="1"/>
          </p:cNvSpPr>
          <p:nvPr>
            <p:ph type="body" sz="quarter" idx="10" hasCustomPrompt="1"/>
          </p:nvPr>
        </p:nvSpPr>
        <p:spPr>
          <a:xfrm>
            <a:off x="838200" y="1909764"/>
            <a:ext cx="10515600" cy="335726"/>
          </a:xfrm>
        </p:spPr>
        <p:txBody>
          <a:bodyPr>
            <a:noAutofit/>
          </a:bodyPr>
          <a:lstStyle>
            <a:lvl1pPr marL="0" indent="0">
              <a:buFontTx/>
              <a:buNone/>
              <a:defRPr sz="2800" b="1" i="1" cap="none" baseline="0">
                <a:latin typeface="Georgia" panose="02040502050405020303" pitchFamily="18" charset="0"/>
              </a:defRPr>
            </a:lvl1pPr>
          </a:lstStyle>
          <a:p>
            <a:pPr lvl="0"/>
            <a:r>
              <a:rPr lang="en-US"/>
              <a:t>Any Questions?</a:t>
            </a:r>
          </a:p>
        </p:txBody>
      </p:sp>
      <p:pic>
        <p:nvPicPr>
          <p:cNvPr id="15" name="Picture 14">
            <a:extLst>
              <a:ext uri="{FF2B5EF4-FFF2-40B4-BE49-F238E27FC236}">
                <a16:creationId xmlns:a16="http://schemas.microsoft.com/office/drawing/2014/main" id="{6081A2F1-0A59-724B-8E86-F0B2D7DB5BC8}"/>
              </a:ext>
            </a:extLst>
          </p:cNvPr>
          <p:cNvPicPr>
            <a:picLocks noChangeAspect="1"/>
          </p:cNvPicPr>
          <p:nvPr/>
        </p:nvPicPr>
        <p:blipFill>
          <a:blip r:embed="rId2"/>
          <a:srcRect/>
          <a:stretch>
            <a:fillRect/>
          </a:stretch>
        </p:blipFill>
        <p:spPr>
          <a:xfrm>
            <a:off x="971013" y="1449296"/>
            <a:ext cx="339425" cy="67885"/>
          </a:xfrm>
          <a:prstGeom prst="rect">
            <a:avLst/>
          </a:prstGeom>
        </p:spPr>
      </p:pic>
      <p:sp>
        <p:nvSpPr>
          <p:cNvPr id="7" name="Text Placeholder 5">
            <a:extLst>
              <a:ext uri="{FF2B5EF4-FFF2-40B4-BE49-F238E27FC236}">
                <a16:creationId xmlns:a16="http://schemas.microsoft.com/office/drawing/2014/main" id="{6EA5B244-457D-7249-BC13-E6D2270C929E}"/>
              </a:ext>
            </a:extLst>
          </p:cNvPr>
          <p:cNvSpPr>
            <a:spLocks noGrp="1"/>
          </p:cNvSpPr>
          <p:nvPr>
            <p:ph type="body" sz="quarter" idx="12" hasCustomPrompt="1"/>
          </p:nvPr>
        </p:nvSpPr>
        <p:spPr>
          <a:xfrm>
            <a:off x="838200" y="2501792"/>
            <a:ext cx="10515600" cy="1332271"/>
          </a:xfrm>
        </p:spPr>
        <p:txBody>
          <a:bodyPr/>
          <a:lstStyle>
            <a:lvl1pPr marL="0" indent="0">
              <a:buFont typeface="Arial" panose="020B0604020202020204" pitchFamily="34" charset="0"/>
              <a:buNone/>
              <a:defRPr cap="none" baseline="0">
                <a:latin typeface="Georgia" panose="02040502050405020303" pitchFamily="18" charset="0"/>
              </a:defRPr>
            </a:lvl1pPr>
          </a:lstStyle>
          <a:p>
            <a:pPr lvl="0"/>
            <a:r>
              <a:rPr lang="en-US"/>
              <a:t>You can find me at:</a:t>
            </a:r>
          </a:p>
          <a:p>
            <a:pPr lvl="0"/>
            <a:r>
              <a:rPr lang="en-US"/>
              <a:t>Email address</a:t>
            </a:r>
          </a:p>
          <a:p>
            <a:pPr lvl="0"/>
            <a:r>
              <a:rPr lang="en-US"/>
              <a:t>Phone number</a:t>
            </a:r>
          </a:p>
        </p:txBody>
      </p:sp>
      <p:sp>
        <p:nvSpPr>
          <p:cNvPr id="11" name="Text Placeholder 6">
            <a:extLst>
              <a:ext uri="{FF2B5EF4-FFF2-40B4-BE49-F238E27FC236}">
                <a16:creationId xmlns:a16="http://schemas.microsoft.com/office/drawing/2014/main" id="{9D77110D-4177-4142-E0A3-2939C5C361E4}"/>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12" name="Straight Connector 11">
            <a:extLst>
              <a:ext uri="{FF2B5EF4-FFF2-40B4-BE49-F238E27FC236}">
                <a16:creationId xmlns:a16="http://schemas.microsoft.com/office/drawing/2014/main" id="{1F166052-06DF-FB01-1D7B-F3148D9A6B29}"/>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Slide Number Placeholder 4">
            <a:extLst>
              <a:ext uri="{FF2B5EF4-FFF2-40B4-BE49-F238E27FC236}">
                <a16:creationId xmlns:a16="http://schemas.microsoft.com/office/drawing/2014/main" id="{47ECF9A1-DF5E-7D88-84FB-662F9869E4B4}"/>
              </a:ext>
            </a:extLst>
          </p:cNvPr>
          <p:cNvSpPr>
            <a:spLocks noGrp="1"/>
          </p:cNvSpPr>
          <p:nvPr>
            <p:ph type="sldNum" sz="quarter" idx="14"/>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27022032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Appendix">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06A86-7F2B-B643-B574-F0B3E7626DF8}"/>
              </a:ext>
            </a:extLst>
          </p:cNvPr>
          <p:cNvSpPr>
            <a:spLocks noGrp="1"/>
          </p:cNvSpPr>
          <p:nvPr>
            <p:ph type="title" hasCustomPrompt="1"/>
          </p:nvPr>
        </p:nvSpPr>
        <p:spPr>
          <a:xfrm>
            <a:off x="1159042" y="2258093"/>
            <a:ext cx="10515600" cy="1325563"/>
          </a:xfrm>
          <a:prstGeom prst="rect">
            <a:avLst/>
          </a:prstGeom>
        </p:spPr>
        <p:txBody>
          <a:bodyPr>
            <a:normAutofit/>
          </a:bodyPr>
          <a:lstStyle>
            <a:lvl1pPr>
              <a:defRPr sz="5800" b="1" i="1"/>
            </a:lvl1pPr>
          </a:lstStyle>
          <a:p>
            <a:r>
              <a:rPr lang="en-US"/>
              <a:t>Appendix I</a:t>
            </a:r>
          </a:p>
        </p:txBody>
      </p:sp>
      <p:cxnSp>
        <p:nvCxnSpPr>
          <p:cNvPr id="3" name="Straight Connector 2">
            <a:extLst>
              <a:ext uri="{FF2B5EF4-FFF2-40B4-BE49-F238E27FC236}">
                <a16:creationId xmlns:a16="http://schemas.microsoft.com/office/drawing/2014/main" id="{8A4EBA44-1642-6C43-A43D-6280C2877D32}"/>
              </a:ext>
            </a:extLst>
          </p:cNvPr>
          <p:cNvCxnSpPr/>
          <p:nvPr/>
        </p:nvCxnSpPr>
        <p:spPr>
          <a:xfrm>
            <a:off x="1159042" y="3605979"/>
            <a:ext cx="1167864" cy="0"/>
          </a:xfrm>
          <a:prstGeom prst="line">
            <a:avLst/>
          </a:prstGeom>
          <a:ln w="19050">
            <a:solidFill>
              <a:srgbClr val="DF813D"/>
            </a:solidFill>
          </a:ln>
        </p:spPr>
        <p:style>
          <a:lnRef idx="1">
            <a:schemeClr val="accent1"/>
          </a:lnRef>
          <a:fillRef idx="0">
            <a:schemeClr val="accent1"/>
          </a:fillRef>
          <a:effectRef idx="0">
            <a:schemeClr val="accent1"/>
          </a:effectRef>
          <a:fontRef idx="minor">
            <a:schemeClr val="tx1"/>
          </a:fontRef>
        </p:style>
      </p:cxnSp>
      <p:sp>
        <p:nvSpPr>
          <p:cNvPr id="5" name="Text Placeholder 9">
            <a:extLst>
              <a:ext uri="{FF2B5EF4-FFF2-40B4-BE49-F238E27FC236}">
                <a16:creationId xmlns:a16="http://schemas.microsoft.com/office/drawing/2014/main" id="{1BB79CE1-0537-1845-8EF8-C4215EF50915}"/>
              </a:ext>
            </a:extLst>
          </p:cNvPr>
          <p:cNvSpPr>
            <a:spLocks noGrp="1"/>
          </p:cNvSpPr>
          <p:nvPr>
            <p:ph type="body" sz="quarter" idx="10" hasCustomPrompt="1"/>
          </p:nvPr>
        </p:nvSpPr>
        <p:spPr>
          <a:xfrm>
            <a:off x="1158875" y="3898148"/>
            <a:ext cx="10515600" cy="1330325"/>
          </a:xfrm>
        </p:spPr>
        <p:txBody>
          <a:bodyPr>
            <a:normAutofit/>
          </a:bodyPr>
          <a:lstStyle>
            <a:lvl1pPr marL="0" indent="0">
              <a:buNone/>
              <a:defRPr sz="2800" cap="none" baseline="0">
                <a:latin typeface="Georgia" panose="02040502050405020303" pitchFamily="18" charset="0"/>
              </a:defRPr>
            </a:lvl1pPr>
          </a:lstStyle>
          <a:p>
            <a:pPr lvl="0"/>
            <a:r>
              <a:rPr lang="en-US"/>
              <a:t>Extra charts for visualizing data</a:t>
            </a:r>
          </a:p>
        </p:txBody>
      </p:sp>
    </p:spTree>
    <p:extLst>
      <p:ext uri="{BB962C8B-B14F-4D97-AF65-F5344CB8AC3E}">
        <p14:creationId xmlns:p14="http://schemas.microsoft.com/office/powerpoint/2010/main" val="1037954113"/>
      </p:ext>
    </p:extLst>
  </p:cSld>
  <p:clrMapOvr>
    <a:overrideClrMapping bg1="dk1" tx1="lt1" bg2="dk2" tx2="lt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tatistic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2C3FD-467C-C54C-8D00-DA8645C74963}"/>
              </a:ext>
            </a:extLst>
          </p:cNvPr>
          <p:cNvSpPr>
            <a:spLocks noGrp="1"/>
          </p:cNvSpPr>
          <p:nvPr>
            <p:ph type="title" hasCustomPrompt="1"/>
          </p:nvPr>
        </p:nvSpPr>
        <p:spPr>
          <a:xfrm>
            <a:off x="385764" y="1769268"/>
            <a:ext cx="5410199" cy="3319463"/>
          </a:xfrm>
          <a:prstGeom prst="rect">
            <a:avLst/>
          </a:prstGeom>
        </p:spPr>
        <p:txBody>
          <a:bodyPr>
            <a:noAutofit/>
          </a:bodyPr>
          <a:lstStyle>
            <a:lvl1pPr algn="r">
              <a:defRPr sz="12800" baseline="0">
                <a:latin typeface="Franklin Gothic Medium" panose="020B0603020102020204" pitchFamily="34" charset="0"/>
              </a:defRPr>
            </a:lvl1pPr>
          </a:lstStyle>
          <a:p>
            <a:r>
              <a:rPr lang="en-US"/>
              <a:t>$18</a:t>
            </a:r>
            <a:br>
              <a:rPr lang="en-US"/>
            </a:br>
            <a:r>
              <a:rPr lang="en-US"/>
              <a:t>Billion</a:t>
            </a:r>
          </a:p>
        </p:txBody>
      </p:sp>
      <p:cxnSp>
        <p:nvCxnSpPr>
          <p:cNvPr id="3" name="Straight Connector 2">
            <a:extLst>
              <a:ext uri="{FF2B5EF4-FFF2-40B4-BE49-F238E27FC236}">
                <a16:creationId xmlns:a16="http://schemas.microsoft.com/office/drawing/2014/main" id="{C508FC29-1C4C-B545-B804-3BD26B73F9E3}"/>
              </a:ext>
            </a:extLst>
          </p:cNvPr>
          <p:cNvCxnSpPr/>
          <p:nvPr/>
        </p:nvCxnSpPr>
        <p:spPr>
          <a:xfrm flipV="1">
            <a:off x="6102566" y="1504878"/>
            <a:ext cx="0" cy="3848241"/>
          </a:xfrm>
          <a:prstGeom prst="line">
            <a:avLst/>
          </a:prstGeom>
          <a:ln w="25400">
            <a:solidFill>
              <a:srgbClr val="DF813D"/>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B8569720-4AC7-F24F-8985-12E70500B8C4}"/>
              </a:ext>
            </a:extLst>
          </p:cNvPr>
          <p:cNvSpPr>
            <a:spLocks noGrp="1"/>
          </p:cNvSpPr>
          <p:nvPr>
            <p:ph type="body" sz="quarter" idx="14" hasCustomPrompt="1"/>
          </p:nvPr>
        </p:nvSpPr>
        <p:spPr>
          <a:xfrm>
            <a:off x="6409170" y="1769268"/>
            <a:ext cx="4235450" cy="3319463"/>
          </a:xfrm>
        </p:spPr>
        <p:txBody>
          <a:bodyPr anchor="ctr">
            <a:normAutofit/>
          </a:bodyPr>
          <a:lstStyle>
            <a:lvl1pPr marL="0" indent="0" algn="l">
              <a:buNone/>
              <a:defRPr sz="3700" cap="none" baseline="0">
                <a:solidFill>
                  <a:schemeClr val="tx2"/>
                </a:solidFill>
                <a:latin typeface="Georgia" panose="02040502050405020303" pitchFamily="18" charset="0"/>
              </a:defRPr>
            </a:lvl1pPr>
          </a:lstStyle>
          <a:p>
            <a:pPr lvl="0"/>
            <a:r>
              <a:rPr lang="en-US"/>
              <a:t>Present one stat. Use this box to describe the stat.</a:t>
            </a:r>
          </a:p>
        </p:txBody>
      </p:sp>
      <p:sp>
        <p:nvSpPr>
          <p:cNvPr id="10" name="Text Placeholder 6">
            <a:extLst>
              <a:ext uri="{FF2B5EF4-FFF2-40B4-BE49-F238E27FC236}">
                <a16:creationId xmlns:a16="http://schemas.microsoft.com/office/drawing/2014/main" id="{1C8D230E-292D-BBB2-D0AA-B40CA7C7E878}"/>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12" name="Straight Connector 11">
            <a:extLst>
              <a:ext uri="{FF2B5EF4-FFF2-40B4-BE49-F238E27FC236}">
                <a16:creationId xmlns:a16="http://schemas.microsoft.com/office/drawing/2014/main" id="{92C3E69D-96A9-9040-11D2-FFBA9ABFC796}"/>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Slide Number Placeholder 4">
            <a:extLst>
              <a:ext uri="{FF2B5EF4-FFF2-40B4-BE49-F238E27FC236}">
                <a16:creationId xmlns:a16="http://schemas.microsoft.com/office/drawing/2014/main" id="{6990C418-E498-8697-51FC-F866F138574E}"/>
              </a:ext>
            </a:extLst>
          </p:cNvPr>
          <p:cNvSpPr>
            <a:spLocks noGrp="1"/>
          </p:cNvSpPr>
          <p:nvPr>
            <p:ph type="sldNum" sz="quarter" idx="12"/>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30203426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p:cSld name="Statistic 3">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A118A1D-12BD-6E41-89A6-22A32820AD3E}"/>
              </a:ext>
            </a:extLst>
          </p:cNvPr>
          <p:cNvPicPr>
            <a:picLocks noChangeAspect="1"/>
          </p:cNvPicPr>
          <p:nvPr/>
        </p:nvPicPr>
        <p:blipFill>
          <a:blip r:embed="rId2"/>
          <a:srcRect/>
          <a:stretch>
            <a:fillRect/>
          </a:stretch>
        </p:blipFill>
        <p:spPr>
          <a:xfrm>
            <a:off x="12700" y="12700"/>
            <a:ext cx="12166600" cy="6832600"/>
          </a:xfrm>
          <a:prstGeom prst="rect">
            <a:avLst/>
          </a:prstGeom>
        </p:spPr>
      </p:pic>
      <p:sp>
        <p:nvSpPr>
          <p:cNvPr id="11" name="Rectangle 10">
            <a:extLst>
              <a:ext uri="{FF2B5EF4-FFF2-40B4-BE49-F238E27FC236}">
                <a16:creationId xmlns:a16="http://schemas.microsoft.com/office/drawing/2014/main" id="{37059D59-41E5-0042-9FDF-36CD92869699}"/>
              </a:ext>
            </a:extLst>
          </p:cNvPr>
          <p:cNvSpPr/>
          <p:nvPr/>
        </p:nvSpPr>
        <p:spPr>
          <a:xfrm>
            <a:off x="-2" y="-1766"/>
            <a:ext cx="12192001" cy="6847066"/>
          </a:xfrm>
          <a:prstGeom prst="rect">
            <a:avLst/>
          </a:prstGeom>
          <a:solidFill>
            <a:srgbClr val="102744">
              <a:alpha val="5884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89"/>
          </a:p>
        </p:txBody>
      </p:sp>
      <p:pic>
        <p:nvPicPr>
          <p:cNvPr id="7" name="Picture 6">
            <a:extLst>
              <a:ext uri="{FF2B5EF4-FFF2-40B4-BE49-F238E27FC236}">
                <a16:creationId xmlns:a16="http://schemas.microsoft.com/office/drawing/2014/main" id="{0B37CF1F-AB15-B342-B153-797ACD0C308B}"/>
              </a:ext>
            </a:extLst>
          </p:cNvPr>
          <p:cNvPicPr>
            <a:picLocks noChangeAspect="1"/>
          </p:cNvPicPr>
          <p:nvPr/>
        </p:nvPicPr>
        <p:blipFill>
          <a:blip r:embed="rId3"/>
          <a:srcRect/>
          <a:stretch>
            <a:fillRect/>
          </a:stretch>
        </p:blipFill>
        <p:spPr>
          <a:xfrm>
            <a:off x="195200" y="6439632"/>
            <a:ext cx="1858139" cy="100177"/>
          </a:xfrm>
          <a:prstGeom prst="rect">
            <a:avLst/>
          </a:prstGeom>
        </p:spPr>
      </p:pic>
      <p:sp>
        <p:nvSpPr>
          <p:cNvPr id="16" name="Text Placeholder 13">
            <a:extLst>
              <a:ext uri="{FF2B5EF4-FFF2-40B4-BE49-F238E27FC236}">
                <a16:creationId xmlns:a16="http://schemas.microsoft.com/office/drawing/2014/main" id="{BA089D70-C2AA-E24D-BE34-C0C46DCAD125}"/>
              </a:ext>
            </a:extLst>
          </p:cNvPr>
          <p:cNvSpPr>
            <a:spLocks noGrp="1"/>
          </p:cNvSpPr>
          <p:nvPr>
            <p:ph type="body" sz="quarter" idx="14" hasCustomPrompt="1"/>
          </p:nvPr>
        </p:nvSpPr>
        <p:spPr>
          <a:xfrm>
            <a:off x="884236" y="1757040"/>
            <a:ext cx="10423525" cy="1924050"/>
          </a:xfrm>
        </p:spPr>
        <p:txBody>
          <a:bodyPr>
            <a:noAutofit/>
          </a:bodyPr>
          <a:lstStyle>
            <a:lvl1pPr marL="0" indent="0" algn="ctr">
              <a:buNone/>
              <a:defRPr sz="15000" baseline="0">
                <a:latin typeface="Franklin Gothic Medium" panose="020B0603020102020204" pitchFamily="34" charset="0"/>
              </a:defRPr>
            </a:lvl1pPr>
          </a:lstStyle>
          <a:p>
            <a:pPr lvl="0"/>
            <a:r>
              <a:rPr lang="en-US"/>
              <a:t>89,526,124</a:t>
            </a:r>
          </a:p>
        </p:txBody>
      </p:sp>
      <p:sp>
        <p:nvSpPr>
          <p:cNvPr id="17" name="Text Placeholder 15">
            <a:extLst>
              <a:ext uri="{FF2B5EF4-FFF2-40B4-BE49-F238E27FC236}">
                <a16:creationId xmlns:a16="http://schemas.microsoft.com/office/drawing/2014/main" id="{A4096F5F-770A-D140-A1DA-D18AC311A3F6}"/>
              </a:ext>
            </a:extLst>
          </p:cNvPr>
          <p:cNvSpPr>
            <a:spLocks noGrp="1"/>
          </p:cNvSpPr>
          <p:nvPr>
            <p:ph type="body" sz="quarter" idx="15" hasCustomPrompt="1"/>
          </p:nvPr>
        </p:nvSpPr>
        <p:spPr>
          <a:xfrm>
            <a:off x="884236" y="4023422"/>
            <a:ext cx="10423525" cy="681038"/>
          </a:xfrm>
        </p:spPr>
        <p:txBody>
          <a:bodyPr>
            <a:normAutofit/>
          </a:bodyPr>
          <a:lstStyle>
            <a:lvl1pPr marL="0" indent="0" algn="ctr">
              <a:buNone/>
              <a:defRPr sz="2800" baseline="0">
                <a:latin typeface="Franklin Gothic Medium" panose="020B0603020102020204" pitchFamily="34" charset="0"/>
              </a:defRPr>
            </a:lvl1pPr>
          </a:lstStyle>
          <a:p>
            <a:pPr lvl="0"/>
            <a:r>
              <a:rPr lang="en-US"/>
              <a:t>Present one stat. Use this box to describe THE stat.</a:t>
            </a:r>
          </a:p>
        </p:txBody>
      </p:sp>
      <p:pic>
        <p:nvPicPr>
          <p:cNvPr id="19" name="Picture 18">
            <a:extLst>
              <a:ext uri="{FF2B5EF4-FFF2-40B4-BE49-F238E27FC236}">
                <a16:creationId xmlns:a16="http://schemas.microsoft.com/office/drawing/2014/main" id="{A14EF25B-F7DF-8845-99EF-50914395AEE2}"/>
              </a:ext>
            </a:extLst>
          </p:cNvPr>
          <p:cNvPicPr>
            <a:picLocks noChangeAspect="1"/>
          </p:cNvPicPr>
          <p:nvPr/>
        </p:nvPicPr>
        <p:blipFill>
          <a:blip r:embed="rId4"/>
          <a:srcRect b="-1"/>
          <a:stretch>
            <a:fillRect/>
          </a:stretch>
        </p:blipFill>
        <p:spPr>
          <a:xfrm>
            <a:off x="0" y="6700827"/>
            <a:ext cx="12192000" cy="157173"/>
          </a:xfrm>
          <a:prstGeom prst="rect">
            <a:avLst/>
          </a:prstGeom>
        </p:spPr>
      </p:pic>
      <p:sp>
        <p:nvSpPr>
          <p:cNvPr id="12" name="Text Placeholder 6">
            <a:extLst>
              <a:ext uri="{FF2B5EF4-FFF2-40B4-BE49-F238E27FC236}">
                <a16:creationId xmlns:a16="http://schemas.microsoft.com/office/drawing/2014/main" id="{3F2EC88C-F10E-D118-BE39-13220CAC1310}"/>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18" name="Straight Connector 17">
            <a:extLst>
              <a:ext uri="{FF2B5EF4-FFF2-40B4-BE49-F238E27FC236}">
                <a16:creationId xmlns:a16="http://schemas.microsoft.com/office/drawing/2014/main" id="{61A9F04C-C07A-CECC-E2F0-C0F22EE91C9E}"/>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20" name="Slide Number Placeholder 4">
            <a:extLst>
              <a:ext uri="{FF2B5EF4-FFF2-40B4-BE49-F238E27FC236}">
                <a16:creationId xmlns:a16="http://schemas.microsoft.com/office/drawing/2014/main" id="{2B326CCC-B3D2-A38E-A45E-FA2FB224AA5A}"/>
              </a:ext>
            </a:extLst>
          </p:cNvPr>
          <p:cNvSpPr>
            <a:spLocks noGrp="1"/>
          </p:cNvSpPr>
          <p:nvPr>
            <p:ph type="sldNum" sz="quarter" idx="12"/>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2887464941"/>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Cover (Image)">
    <p:bg>
      <p:bgRef idx="1001">
        <a:schemeClr val="bg1"/>
      </p:bgRef>
    </p:bg>
    <p:spTree>
      <p:nvGrpSpPr>
        <p:cNvPr id="1" name=""/>
        <p:cNvGrpSpPr/>
        <p:nvPr/>
      </p:nvGrpSpPr>
      <p:grpSpPr>
        <a:xfrm>
          <a:off x="0" y="0"/>
          <a:ext cx="0" cy="0"/>
          <a:chOff x="0" y="0"/>
          <a:chExt cx="0" cy="0"/>
        </a:xfrm>
      </p:grpSpPr>
      <p:pic>
        <p:nvPicPr>
          <p:cNvPr id="3" name="Picture 2" descr="A picture containing invertebrate&#10;&#10;Description automatically generated">
            <a:extLst>
              <a:ext uri="{FF2B5EF4-FFF2-40B4-BE49-F238E27FC236}">
                <a16:creationId xmlns:a16="http://schemas.microsoft.com/office/drawing/2014/main" id="{EFCA1DB5-2D85-7F45-84F6-3491B28B656F}"/>
              </a:ext>
            </a:extLst>
          </p:cNvPr>
          <p:cNvPicPr>
            <a:picLocks noChangeAspect="1"/>
          </p:cNvPicPr>
          <p:nvPr/>
        </p:nvPicPr>
        <p:blipFill>
          <a:blip r:embed="rId2"/>
          <a:srcRect/>
          <a:stretch>
            <a:fillRect/>
          </a:stretch>
        </p:blipFill>
        <p:spPr>
          <a:xfrm>
            <a:off x="0" y="0"/>
            <a:ext cx="12192000" cy="6858000"/>
          </a:xfrm>
          <a:prstGeom prst="rect">
            <a:avLst/>
          </a:prstGeom>
        </p:spPr>
      </p:pic>
      <p:sp>
        <p:nvSpPr>
          <p:cNvPr id="14" name="Rectangle 13">
            <a:extLst>
              <a:ext uri="{FF2B5EF4-FFF2-40B4-BE49-F238E27FC236}">
                <a16:creationId xmlns:a16="http://schemas.microsoft.com/office/drawing/2014/main" id="{703A7734-136C-7C4E-B1E7-F983C4F0BE69}"/>
              </a:ext>
            </a:extLst>
          </p:cNvPr>
          <p:cNvSpPr/>
          <p:nvPr/>
        </p:nvSpPr>
        <p:spPr>
          <a:xfrm>
            <a:off x="0" y="0"/>
            <a:ext cx="12192000" cy="6845472"/>
          </a:xfrm>
          <a:prstGeom prst="rect">
            <a:avLst/>
          </a:prstGeom>
          <a:solidFill>
            <a:srgbClr val="102744">
              <a:alpha val="5884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89"/>
          </a:p>
        </p:txBody>
      </p:sp>
      <p:cxnSp>
        <p:nvCxnSpPr>
          <p:cNvPr id="4" name="Straight Connector 3">
            <a:extLst>
              <a:ext uri="{FF2B5EF4-FFF2-40B4-BE49-F238E27FC236}">
                <a16:creationId xmlns:a16="http://schemas.microsoft.com/office/drawing/2014/main" id="{A65828E6-D78D-8843-80C1-8C4E3685AADE}"/>
              </a:ext>
            </a:extLst>
          </p:cNvPr>
          <p:cNvCxnSpPr/>
          <p:nvPr/>
        </p:nvCxnSpPr>
        <p:spPr>
          <a:xfrm>
            <a:off x="5929744" y="4247748"/>
            <a:ext cx="332509" cy="0"/>
          </a:xfrm>
          <a:prstGeom prst="line">
            <a:avLst/>
          </a:prstGeom>
          <a:ln w="19050">
            <a:solidFill>
              <a:srgbClr val="DF813D"/>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CD03838C-763C-7E40-A57C-7848B6FD4CBC}"/>
              </a:ext>
            </a:extLst>
          </p:cNvPr>
          <p:cNvSpPr>
            <a:spLocks noGrp="1"/>
          </p:cNvSpPr>
          <p:nvPr>
            <p:ph type="body" sz="quarter" idx="10" hasCustomPrompt="1"/>
          </p:nvPr>
        </p:nvSpPr>
        <p:spPr>
          <a:xfrm>
            <a:off x="3322351" y="2984430"/>
            <a:ext cx="5684942" cy="348224"/>
          </a:xfrm>
        </p:spPr>
        <p:txBody>
          <a:bodyPr>
            <a:noAutofit/>
          </a:bodyPr>
          <a:lstStyle>
            <a:lvl1pPr marL="0" indent="0" algn="ctr">
              <a:buNone/>
              <a:defRPr sz="2500" b="1" i="1" cap="none" baseline="0">
                <a:latin typeface="Georgia" panose="02040502050405020303" pitchFamily="18" charset="0"/>
              </a:defRPr>
            </a:lvl1pPr>
            <a:lvl2pPr marL="457200" indent="0">
              <a:buNone/>
              <a:defRPr/>
            </a:lvl2pPr>
          </a:lstStyle>
          <a:p>
            <a:pPr lvl="0"/>
            <a:r>
              <a:rPr lang="en-US" dirty="0"/>
              <a:t>Insert Tagline Here</a:t>
            </a:r>
          </a:p>
        </p:txBody>
      </p:sp>
      <p:pic>
        <p:nvPicPr>
          <p:cNvPr id="9" name="Picture 8">
            <a:extLst>
              <a:ext uri="{FF2B5EF4-FFF2-40B4-BE49-F238E27FC236}">
                <a16:creationId xmlns:a16="http://schemas.microsoft.com/office/drawing/2014/main" id="{EB5860C1-9384-E341-B7F0-BE54F4A23A6C}"/>
              </a:ext>
            </a:extLst>
          </p:cNvPr>
          <p:cNvPicPr>
            <a:picLocks noChangeAspect="1"/>
          </p:cNvPicPr>
          <p:nvPr/>
        </p:nvPicPr>
        <p:blipFill>
          <a:blip r:embed="rId3"/>
          <a:srcRect/>
          <a:stretch>
            <a:fillRect/>
          </a:stretch>
        </p:blipFill>
        <p:spPr>
          <a:xfrm>
            <a:off x="3828267" y="2440535"/>
            <a:ext cx="4535472" cy="244521"/>
          </a:xfrm>
          <a:prstGeom prst="rect">
            <a:avLst/>
          </a:prstGeom>
        </p:spPr>
      </p:pic>
      <p:sp>
        <p:nvSpPr>
          <p:cNvPr id="15" name="Text Placeholder 9">
            <a:extLst>
              <a:ext uri="{FF2B5EF4-FFF2-40B4-BE49-F238E27FC236}">
                <a16:creationId xmlns:a16="http://schemas.microsoft.com/office/drawing/2014/main" id="{63C92F05-86FF-9042-8F8A-9DEA047F3F87}"/>
              </a:ext>
            </a:extLst>
          </p:cNvPr>
          <p:cNvSpPr>
            <a:spLocks noGrp="1"/>
          </p:cNvSpPr>
          <p:nvPr>
            <p:ph type="body" sz="quarter" idx="12" hasCustomPrompt="1"/>
          </p:nvPr>
        </p:nvSpPr>
        <p:spPr>
          <a:xfrm>
            <a:off x="3705408" y="3547581"/>
            <a:ext cx="4781183" cy="576821"/>
          </a:xfrm>
        </p:spPr>
        <p:txBody>
          <a:bodyPr>
            <a:normAutofit/>
          </a:bodyPr>
          <a:lstStyle>
            <a:lvl1pPr marL="0" indent="0" algn="ctr">
              <a:buNone/>
              <a:defRPr sz="2200" baseline="0">
                <a:latin typeface="Franklin Gothic Book" panose="020B0503020102020204" pitchFamily="34" charset="0"/>
              </a:defRPr>
            </a:lvl1pPr>
            <a:lvl2pPr marL="457200" indent="0">
              <a:buNone/>
              <a:defRPr/>
            </a:lvl2pPr>
          </a:lstStyle>
          <a:p>
            <a:pPr lvl="0"/>
            <a:r>
              <a:rPr lang="en-US" dirty="0"/>
              <a:t>Title of document here</a:t>
            </a:r>
          </a:p>
        </p:txBody>
      </p:sp>
      <p:sp>
        <p:nvSpPr>
          <p:cNvPr id="16" name="Text Placeholder 9">
            <a:extLst>
              <a:ext uri="{FF2B5EF4-FFF2-40B4-BE49-F238E27FC236}">
                <a16:creationId xmlns:a16="http://schemas.microsoft.com/office/drawing/2014/main" id="{461CCF1E-6D10-CD44-8C0B-09216E2A81A9}"/>
              </a:ext>
            </a:extLst>
          </p:cNvPr>
          <p:cNvSpPr>
            <a:spLocks noGrp="1"/>
          </p:cNvSpPr>
          <p:nvPr>
            <p:ph type="body" sz="quarter" idx="13" hasCustomPrompt="1"/>
          </p:nvPr>
        </p:nvSpPr>
        <p:spPr>
          <a:xfrm>
            <a:off x="4275134" y="4481160"/>
            <a:ext cx="3641725" cy="348224"/>
          </a:xfrm>
        </p:spPr>
        <p:txBody>
          <a:bodyPr>
            <a:normAutofit/>
          </a:bodyPr>
          <a:lstStyle>
            <a:lvl1pPr marL="0" indent="0" algn="ctr">
              <a:buNone/>
              <a:defRPr sz="1400" cap="none" baseline="0">
                <a:latin typeface="Franklin Gothic Book" panose="020B0503020102020204" pitchFamily="34" charset="0"/>
              </a:defRPr>
            </a:lvl1pPr>
            <a:lvl2pPr marL="457200" indent="0">
              <a:buNone/>
              <a:defRPr/>
            </a:lvl2pPr>
          </a:lstStyle>
          <a:p>
            <a:pPr lvl="0"/>
            <a:r>
              <a:rPr lang="en-US"/>
              <a:t>Date Here</a:t>
            </a:r>
          </a:p>
        </p:txBody>
      </p:sp>
      <p:pic>
        <p:nvPicPr>
          <p:cNvPr id="12" name="Picture 11">
            <a:extLst>
              <a:ext uri="{FF2B5EF4-FFF2-40B4-BE49-F238E27FC236}">
                <a16:creationId xmlns:a16="http://schemas.microsoft.com/office/drawing/2014/main" id="{A9328046-A761-7A4A-947A-B843B6B27125}"/>
              </a:ext>
            </a:extLst>
          </p:cNvPr>
          <p:cNvPicPr>
            <a:picLocks noChangeAspect="1"/>
          </p:cNvPicPr>
          <p:nvPr/>
        </p:nvPicPr>
        <p:blipFill>
          <a:blip r:embed="rId4"/>
          <a:srcRect/>
          <a:stretch>
            <a:fillRect/>
          </a:stretch>
        </p:blipFill>
        <p:spPr>
          <a:xfrm>
            <a:off x="0" y="6709450"/>
            <a:ext cx="12192000" cy="155643"/>
          </a:xfrm>
          <a:prstGeom prst="rect">
            <a:avLst/>
          </a:prstGeom>
        </p:spPr>
      </p:pic>
    </p:spTree>
    <p:extLst>
      <p:ext uri="{BB962C8B-B14F-4D97-AF65-F5344CB8AC3E}">
        <p14:creationId xmlns:p14="http://schemas.microsoft.com/office/powerpoint/2010/main" val="2220238484"/>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6402327-57CD-7D48-8FA9-07D2E5510A91}"/>
              </a:ext>
            </a:extLst>
          </p:cNvPr>
          <p:cNvSpPr/>
          <p:nvPr/>
        </p:nvSpPr>
        <p:spPr>
          <a:xfrm>
            <a:off x="0" y="0"/>
            <a:ext cx="4155311" cy="6713405"/>
          </a:xfrm>
          <a:prstGeom prst="rect">
            <a:avLst/>
          </a:prstGeom>
          <a:solidFill>
            <a:srgbClr val="285E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rgbClr val="285E83"/>
              </a:solidFill>
            </a:endParaRPr>
          </a:p>
        </p:txBody>
      </p:sp>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255862" y="2947690"/>
            <a:ext cx="3643585" cy="818024"/>
          </a:xfrm>
          <a:prstGeom prst="rect">
            <a:avLst/>
          </a:prstGeom>
        </p:spPr>
        <p:txBody>
          <a:bodyPr>
            <a:noAutofit/>
          </a:bodyPr>
          <a:lstStyle>
            <a:lvl1pPr>
              <a:defRPr sz="4400" baseline="0">
                <a:solidFill>
                  <a:schemeClr val="bg1"/>
                </a:solidFill>
              </a:defRPr>
            </a:lvl1pPr>
          </a:lstStyle>
          <a:p>
            <a:r>
              <a:rPr lang="en-US"/>
              <a:t>Use table to</a:t>
            </a:r>
            <a:br>
              <a:rPr lang="en-US"/>
            </a:br>
            <a:r>
              <a:rPr lang="en-US"/>
              <a:t>compare data</a:t>
            </a:r>
          </a:p>
        </p:txBody>
      </p:sp>
      <p:pic>
        <p:nvPicPr>
          <p:cNvPr id="5" name="Picture 4">
            <a:extLst>
              <a:ext uri="{FF2B5EF4-FFF2-40B4-BE49-F238E27FC236}">
                <a16:creationId xmlns:a16="http://schemas.microsoft.com/office/drawing/2014/main" id="{630ABB4C-02EF-A648-AD95-5665B98AC990}"/>
              </a:ext>
            </a:extLst>
          </p:cNvPr>
          <p:cNvPicPr>
            <a:picLocks noChangeAspect="1"/>
          </p:cNvPicPr>
          <p:nvPr/>
        </p:nvPicPr>
        <p:blipFill>
          <a:blip r:embed="rId2"/>
          <a:srcRect/>
          <a:stretch>
            <a:fillRect/>
          </a:stretch>
        </p:blipFill>
        <p:spPr>
          <a:xfrm>
            <a:off x="195200" y="6439632"/>
            <a:ext cx="1858139" cy="100177"/>
          </a:xfrm>
          <a:prstGeom prst="rect">
            <a:avLst/>
          </a:prstGeom>
        </p:spPr>
      </p:pic>
      <p:sp>
        <p:nvSpPr>
          <p:cNvPr id="10" name="Text Placeholder 6">
            <a:extLst>
              <a:ext uri="{FF2B5EF4-FFF2-40B4-BE49-F238E27FC236}">
                <a16:creationId xmlns:a16="http://schemas.microsoft.com/office/drawing/2014/main" id="{B73FCE21-F1D8-3704-54F4-44835EFDA7AF}"/>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11" name="Straight Connector 10">
            <a:extLst>
              <a:ext uri="{FF2B5EF4-FFF2-40B4-BE49-F238E27FC236}">
                <a16:creationId xmlns:a16="http://schemas.microsoft.com/office/drawing/2014/main" id="{9C382936-2C8B-C161-CBD9-F22E1ED389A5}"/>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2" name="Slide Number Placeholder 4">
            <a:extLst>
              <a:ext uri="{FF2B5EF4-FFF2-40B4-BE49-F238E27FC236}">
                <a16:creationId xmlns:a16="http://schemas.microsoft.com/office/drawing/2014/main" id="{B558C9C6-4F5D-7C4E-8BCC-C66998B54842}"/>
              </a:ext>
            </a:extLst>
          </p:cNvPr>
          <p:cNvSpPr>
            <a:spLocks noGrp="1"/>
          </p:cNvSpPr>
          <p:nvPr>
            <p:ph type="sldNum" sz="quarter" idx="12"/>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33431820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Split Screen (Dark)">
    <p:bg>
      <p:bgRef idx="1001">
        <a:schemeClr val="bg1"/>
      </p:bgRef>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D3211F0-E318-7641-8A1D-AB5ACB73B7C2}"/>
              </a:ext>
            </a:extLst>
          </p:cNvPr>
          <p:cNvSpPr/>
          <p:nvPr/>
        </p:nvSpPr>
        <p:spPr>
          <a:xfrm>
            <a:off x="6497256" y="0"/>
            <a:ext cx="5694744" cy="6688667"/>
          </a:xfrm>
          <a:prstGeom prst="rect">
            <a:avLst/>
          </a:prstGeom>
          <a:solidFill>
            <a:srgbClr val="102744"/>
          </a:solidFill>
          <a:ln>
            <a:solidFill>
              <a:srgbClr val="1027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p>
        </p:txBody>
      </p:sp>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7310438" y="2485808"/>
            <a:ext cx="4119563" cy="619125"/>
          </a:xfrm>
          <a:prstGeom prst="rect">
            <a:avLst/>
          </a:prstGeom>
        </p:spPr>
        <p:txBody>
          <a:bodyPr/>
          <a:lstStyle>
            <a:lvl1pPr>
              <a:defRPr>
                <a:solidFill>
                  <a:schemeClr val="bg1"/>
                </a:solidFill>
              </a:defRPr>
            </a:lvl1pPr>
          </a:lstStyle>
          <a:p>
            <a:r>
              <a:rPr lang="en-US"/>
              <a:t>Instructions</a:t>
            </a:r>
          </a:p>
        </p:txBody>
      </p:sp>
      <p:sp>
        <p:nvSpPr>
          <p:cNvPr id="12" name="Text Placeholder 5">
            <a:extLst>
              <a:ext uri="{FF2B5EF4-FFF2-40B4-BE49-F238E27FC236}">
                <a16:creationId xmlns:a16="http://schemas.microsoft.com/office/drawing/2014/main" id="{EB2BE08F-06E4-F845-B665-C75CD667119A}"/>
              </a:ext>
            </a:extLst>
          </p:cNvPr>
          <p:cNvSpPr>
            <a:spLocks noGrp="1"/>
          </p:cNvSpPr>
          <p:nvPr>
            <p:ph type="body" sz="quarter" idx="11" hasCustomPrompt="1"/>
          </p:nvPr>
        </p:nvSpPr>
        <p:spPr>
          <a:xfrm>
            <a:off x="7310438" y="3429000"/>
            <a:ext cx="3933825" cy="1307644"/>
          </a:xfrm>
        </p:spPr>
        <p:txBody>
          <a:bodyPr/>
          <a:lstStyle>
            <a:lvl1pPr marL="0" indent="0">
              <a:buFontTx/>
              <a:buNone/>
              <a:defRPr cap="none" baseline="0">
                <a:solidFill>
                  <a:schemeClr val="bg1"/>
                </a:solidFill>
                <a:latin typeface="Franklin Gothic Book" panose="020B0503020102020204" pitchFamily="34" charset="0"/>
              </a:defRPr>
            </a:lvl1pPr>
          </a:lstStyle>
          <a:p>
            <a:pPr lvl="0"/>
            <a:r>
              <a:rPr lang="en-US"/>
              <a:t>A complex idea can be conveyed with a grouping of images, making it possible to absorb large amounts of data quickly. Use this grid layout to neatly organize you images.</a:t>
            </a:r>
          </a:p>
        </p:txBody>
      </p:sp>
      <p:pic>
        <p:nvPicPr>
          <p:cNvPr id="15" name="Picture 14">
            <a:extLst>
              <a:ext uri="{FF2B5EF4-FFF2-40B4-BE49-F238E27FC236}">
                <a16:creationId xmlns:a16="http://schemas.microsoft.com/office/drawing/2014/main" id="{6081A2F1-0A59-724B-8E86-F0B2D7DB5BC8}"/>
              </a:ext>
            </a:extLst>
          </p:cNvPr>
          <p:cNvPicPr>
            <a:picLocks noChangeAspect="1"/>
          </p:cNvPicPr>
          <p:nvPr/>
        </p:nvPicPr>
        <p:blipFill>
          <a:blip r:embed="rId2"/>
          <a:srcRect/>
          <a:stretch>
            <a:fillRect/>
          </a:stretch>
        </p:blipFill>
        <p:spPr>
          <a:xfrm>
            <a:off x="7443251" y="3214140"/>
            <a:ext cx="339425" cy="67885"/>
          </a:xfrm>
          <a:prstGeom prst="rect">
            <a:avLst/>
          </a:prstGeom>
        </p:spPr>
      </p:pic>
      <p:pic>
        <p:nvPicPr>
          <p:cNvPr id="8" name="Picture 7">
            <a:extLst>
              <a:ext uri="{FF2B5EF4-FFF2-40B4-BE49-F238E27FC236}">
                <a16:creationId xmlns:a16="http://schemas.microsoft.com/office/drawing/2014/main" id="{EBA9293F-22FC-D341-8BEA-56FD7FA61DC9}"/>
              </a:ext>
            </a:extLst>
          </p:cNvPr>
          <p:cNvPicPr>
            <a:picLocks noChangeAspect="1"/>
          </p:cNvPicPr>
          <p:nvPr/>
        </p:nvPicPr>
        <p:blipFill>
          <a:blip r:embed="rId3"/>
          <a:srcRect/>
          <a:stretch>
            <a:fillRect/>
          </a:stretch>
        </p:blipFill>
        <p:spPr>
          <a:xfrm>
            <a:off x="195200" y="6438013"/>
            <a:ext cx="1858139" cy="103411"/>
          </a:xfrm>
          <a:prstGeom prst="rect">
            <a:avLst/>
          </a:prstGeom>
        </p:spPr>
      </p:pic>
      <p:pic>
        <p:nvPicPr>
          <p:cNvPr id="16" name="Picture 15">
            <a:extLst>
              <a:ext uri="{FF2B5EF4-FFF2-40B4-BE49-F238E27FC236}">
                <a16:creationId xmlns:a16="http://schemas.microsoft.com/office/drawing/2014/main" id="{30C3A9E6-5A38-0546-8083-B5709A23E28B}"/>
              </a:ext>
            </a:extLst>
          </p:cNvPr>
          <p:cNvPicPr>
            <a:picLocks noChangeAspect="1"/>
          </p:cNvPicPr>
          <p:nvPr/>
        </p:nvPicPr>
        <p:blipFill>
          <a:blip r:embed="rId4"/>
          <a:srcRect b="-1"/>
          <a:stretch>
            <a:fillRect/>
          </a:stretch>
        </p:blipFill>
        <p:spPr>
          <a:xfrm>
            <a:off x="0" y="6700827"/>
            <a:ext cx="12192000" cy="157173"/>
          </a:xfrm>
          <a:prstGeom prst="rect">
            <a:avLst/>
          </a:prstGeom>
        </p:spPr>
      </p:pic>
      <p:sp>
        <p:nvSpPr>
          <p:cNvPr id="20" name="Text Placeholder 6">
            <a:extLst>
              <a:ext uri="{FF2B5EF4-FFF2-40B4-BE49-F238E27FC236}">
                <a16:creationId xmlns:a16="http://schemas.microsoft.com/office/drawing/2014/main" id="{A3C1BB5C-C264-8430-E8A9-A7DC842DC239}"/>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solidFill>
                  <a:schemeClr val="bg1"/>
                </a:solidFill>
                <a:latin typeface="Franklin Gothic Book" panose="020B0503020102020204" pitchFamily="34" charset="0"/>
              </a:defRPr>
            </a:lvl1pPr>
          </a:lstStyle>
          <a:p>
            <a:pPr lvl="0"/>
            <a:r>
              <a:rPr lang="en-US" dirty="0"/>
              <a:t>Section Title </a:t>
            </a:r>
          </a:p>
        </p:txBody>
      </p:sp>
      <p:cxnSp>
        <p:nvCxnSpPr>
          <p:cNvPr id="21" name="Straight Connector 20">
            <a:extLst>
              <a:ext uri="{FF2B5EF4-FFF2-40B4-BE49-F238E27FC236}">
                <a16:creationId xmlns:a16="http://schemas.microsoft.com/office/drawing/2014/main" id="{DE9F52D1-9188-BB67-2765-75D2CD6717C9}"/>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22" name="Slide Number Placeholder 4">
            <a:extLst>
              <a:ext uri="{FF2B5EF4-FFF2-40B4-BE49-F238E27FC236}">
                <a16:creationId xmlns:a16="http://schemas.microsoft.com/office/drawing/2014/main" id="{23259E8A-5AEC-B1EE-2C0C-D7AB8F6718AA}"/>
              </a:ext>
            </a:extLst>
          </p:cNvPr>
          <p:cNvSpPr>
            <a:spLocks noGrp="1"/>
          </p:cNvSpPr>
          <p:nvPr>
            <p:ph type="sldNum" sz="quarter" idx="12"/>
          </p:nvPr>
        </p:nvSpPr>
        <p:spPr>
          <a:xfrm>
            <a:off x="11726518" y="6335184"/>
            <a:ext cx="465482" cy="365125"/>
          </a:xfrm>
          <a:prstGeom prst="rect">
            <a:avLst/>
          </a:prstGeom>
        </p:spPr>
        <p:txBody>
          <a:bodyPr/>
          <a:lstStyle>
            <a:lvl1pPr algn="l">
              <a:defRPr>
                <a:solidFill>
                  <a:schemeClr val="bg1"/>
                </a:solidFil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626094896"/>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Image Gri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523875" y="2464039"/>
            <a:ext cx="4119563" cy="619125"/>
          </a:xfrm>
          <a:prstGeom prst="rect">
            <a:avLst/>
          </a:prstGeom>
        </p:spPr>
        <p:txBody>
          <a:bodyPr/>
          <a:lstStyle/>
          <a:p>
            <a:r>
              <a:rPr lang="en-US"/>
              <a:t>Instructions</a:t>
            </a:r>
          </a:p>
        </p:txBody>
      </p:sp>
      <p:sp>
        <p:nvSpPr>
          <p:cNvPr id="12" name="Text Placeholder 5">
            <a:extLst>
              <a:ext uri="{FF2B5EF4-FFF2-40B4-BE49-F238E27FC236}">
                <a16:creationId xmlns:a16="http://schemas.microsoft.com/office/drawing/2014/main" id="{EB2BE08F-06E4-F845-B665-C75CD667119A}"/>
              </a:ext>
            </a:extLst>
          </p:cNvPr>
          <p:cNvSpPr>
            <a:spLocks noGrp="1"/>
          </p:cNvSpPr>
          <p:nvPr>
            <p:ph type="body" sz="quarter" idx="11" hasCustomPrompt="1"/>
          </p:nvPr>
        </p:nvSpPr>
        <p:spPr>
          <a:xfrm>
            <a:off x="523875" y="3407231"/>
            <a:ext cx="3933825" cy="1307644"/>
          </a:xfrm>
        </p:spPr>
        <p:txBody>
          <a:bodyPr/>
          <a:lstStyle>
            <a:lvl1pPr marL="0" indent="0">
              <a:buFontTx/>
              <a:buNone/>
              <a:defRPr cap="none" baseline="0">
                <a:solidFill>
                  <a:schemeClr val="tx1"/>
                </a:solidFill>
                <a:latin typeface="Franklin Gothic Book" panose="020B0503020102020204" pitchFamily="34" charset="0"/>
              </a:defRPr>
            </a:lvl1pPr>
          </a:lstStyle>
          <a:p>
            <a:pPr lvl="0"/>
            <a:r>
              <a:rPr lang="en-US"/>
              <a:t>A complex idea can be conveyed with a grouping of images, making it possible to absorb large amounts of data quickly. Use this grid layout to neatly organize your images.</a:t>
            </a:r>
          </a:p>
        </p:txBody>
      </p:sp>
      <p:pic>
        <p:nvPicPr>
          <p:cNvPr id="15" name="Picture 14">
            <a:extLst>
              <a:ext uri="{FF2B5EF4-FFF2-40B4-BE49-F238E27FC236}">
                <a16:creationId xmlns:a16="http://schemas.microsoft.com/office/drawing/2014/main" id="{6081A2F1-0A59-724B-8E86-F0B2D7DB5BC8}"/>
              </a:ext>
            </a:extLst>
          </p:cNvPr>
          <p:cNvPicPr>
            <a:picLocks noChangeAspect="1"/>
          </p:cNvPicPr>
          <p:nvPr/>
        </p:nvPicPr>
        <p:blipFill>
          <a:blip r:embed="rId2"/>
          <a:srcRect/>
          <a:stretch>
            <a:fillRect/>
          </a:stretch>
        </p:blipFill>
        <p:spPr>
          <a:xfrm>
            <a:off x="633538" y="3192371"/>
            <a:ext cx="339425" cy="67885"/>
          </a:xfrm>
          <a:prstGeom prst="rect">
            <a:avLst/>
          </a:prstGeom>
        </p:spPr>
      </p:pic>
      <p:sp>
        <p:nvSpPr>
          <p:cNvPr id="10" name="Text Placeholder 6">
            <a:extLst>
              <a:ext uri="{FF2B5EF4-FFF2-40B4-BE49-F238E27FC236}">
                <a16:creationId xmlns:a16="http://schemas.microsoft.com/office/drawing/2014/main" id="{94F36E5D-57F5-5BCE-7C0F-09C3272B0405}"/>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11" name="Straight Connector 10">
            <a:extLst>
              <a:ext uri="{FF2B5EF4-FFF2-40B4-BE49-F238E27FC236}">
                <a16:creationId xmlns:a16="http://schemas.microsoft.com/office/drawing/2014/main" id="{B8A7FDDE-A597-DD32-8033-4D2F2C3AE6AC}"/>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Slide Number Placeholder 4">
            <a:extLst>
              <a:ext uri="{FF2B5EF4-FFF2-40B4-BE49-F238E27FC236}">
                <a16:creationId xmlns:a16="http://schemas.microsoft.com/office/drawing/2014/main" id="{4F3D7D60-F5A0-DF98-263C-31C8DF1D7557}"/>
              </a:ext>
            </a:extLst>
          </p:cNvPr>
          <p:cNvSpPr>
            <a:spLocks noGrp="1"/>
          </p:cNvSpPr>
          <p:nvPr>
            <p:ph type="sldNum" sz="quarter" idx="12"/>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2290780238"/>
      </p:ext>
    </p:extLst>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Single Imag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523875" y="2464039"/>
            <a:ext cx="4119563" cy="619125"/>
          </a:xfrm>
          <a:prstGeom prst="rect">
            <a:avLst/>
          </a:prstGeom>
        </p:spPr>
        <p:txBody>
          <a:bodyPr/>
          <a:lstStyle/>
          <a:p>
            <a:r>
              <a:rPr lang="en-US"/>
              <a:t>Instructions</a:t>
            </a:r>
          </a:p>
        </p:txBody>
      </p:sp>
      <p:sp>
        <p:nvSpPr>
          <p:cNvPr id="12" name="Text Placeholder 5">
            <a:extLst>
              <a:ext uri="{FF2B5EF4-FFF2-40B4-BE49-F238E27FC236}">
                <a16:creationId xmlns:a16="http://schemas.microsoft.com/office/drawing/2014/main" id="{EB2BE08F-06E4-F845-B665-C75CD667119A}"/>
              </a:ext>
            </a:extLst>
          </p:cNvPr>
          <p:cNvSpPr>
            <a:spLocks noGrp="1"/>
          </p:cNvSpPr>
          <p:nvPr>
            <p:ph type="body" sz="quarter" idx="11" hasCustomPrompt="1"/>
          </p:nvPr>
        </p:nvSpPr>
        <p:spPr>
          <a:xfrm>
            <a:off x="523875" y="3407231"/>
            <a:ext cx="3933825" cy="1307644"/>
          </a:xfrm>
        </p:spPr>
        <p:txBody>
          <a:bodyPr/>
          <a:lstStyle>
            <a:lvl1pPr marL="0" indent="0">
              <a:buFontTx/>
              <a:buNone/>
              <a:defRPr cap="none" baseline="0">
                <a:solidFill>
                  <a:schemeClr val="tx1"/>
                </a:solidFill>
                <a:latin typeface="Franklin Gothic Book" panose="020B0503020102020204" pitchFamily="34" charset="0"/>
              </a:defRPr>
            </a:lvl1pPr>
          </a:lstStyle>
          <a:p>
            <a:pPr lvl="0"/>
            <a:r>
              <a:rPr lang="en-US"/>
              <a:t>A complex idea can be conveyed with just a single still image making it possible to absorb large amounts of data quickly.</a:t>
            </a:r>
          </a:p>
        </p:txBody>
      </p:sp>
      <p:pic>
        <p:nvPicPr>
          <p:cNvPr id="15" name="Picture 14">
            <a:extLst>
              <a:ext uri="{FF2B5EF4-FFF2-40B4-BE49-F238E27FC236}">
                <a16:creationId xmlns:a16="http://schemas.microsoft.com/office/drawing/2014/main" id="{6081A2F1-0A59-724B-8E86-F0B2D7DB5BC8}"/>
              </a:ext>
            </a:extLst>
          </p:cNvPr>
          <p:cNvPicPr>
            <a:picLocks noChangeAspect="1"/>
          </p:cNvPicPr>
          <p:nvPr/>
        </p:nvPicPr>
        <p:blipFill>
          <a:blip r:embed="rId2"/>
          <a:srcRect/>
          <a:stretch>
            <a:fillRect/>
          </a:stretch>
        </p:blipFill>
        <p:spPr>
          <a:xfrm>
            <a:off x="656688" y="3192371"/>
            <a:ext cx="339425" cy="67885"/>
          </a:xfrm>
          <a:prstGeom prst="rect">
            <a:avLst/>
          </a:prstGeom>
        </p:spPr>
      </p:pic>
      <p:sp>
        <p:nvSpPr>
          <p:cNvPr id="10" name="Picture Placeholder 3">
            <a:extLst>
              <a:ext uri="{FF2B5EF4-FFF2-40B4-BE49-F238E27FC236}">
                <a16:creationId xmlns:a16="http://schemas.microsoft.com/office/drawing/2014/main" id="{3F180286-3759-4829-55E0-F280722F7D64}"/>
              </a:ext>
            </a:extLst>
          </p:cNvPr>
          <p:cNvSpPr>
            <a:spLocks noGrp="1"/>
          </p:cNvSpPr>
          <p:nvPr>
            <p:ph type="pic" sz="quarter" idx="16" hasCustomPrompt="1"/>
          </p:nvPr>
        </p:nvSpPr>
        <p:spPr>
          <a:xfrm>
            <a:off x="5949254" y="311354"/>
            <a:ext cx="2870200" cy="2832100"/>
          </a:xfrm>
          <a:solidFill>
            <a:schemeClr val="bg1">
              <a:lumMod val="85000"/>
            </a:schemeClr>
          </a:solidFill>
        </p:spPr>
        <p:txBody>
          <a:bodyPr/>
          <a:lstStyle>
            <a:lvl1pPr marL="0" indent="0">
              <a:buNone/>
              <a:defRPr>
                <a:solidFill>
                  <a:schemeClr val="bg1"/>
                </a:solidFill>
              </a:defRPr>
            </a:lvl1pPr>
          </a:lstStyle>
          <a:p>
            <a:r>
              <a:rPr lang="en-US" dirty="0"/>
              <a:t>Drag and drop image</a:t>
            </a:r>
          </a:p>
        </p:txBody>
      </p:sp>
      <p:sp>
        <p:nvSpPr>
          <p:cNvPr id="11" name="Picture Placeholder 3">
            <a:extLst>
              <a:ext uri="{FF2B5EF4-FFF2-40B4-BE49-F238E27FC236}">
                <a16:creationId xmlns:a16="http://schemas.microsoft.com/office/drawing/2014/main" id="{7B9EDC70-1374-3D69-EC5E-D3448E1603C8}"/>
              </a:ext>
            </a:extLst>
          </p:cNvPr>
          <p:cNvSpPr>
            <a:spLocks noGrp="1"/>
          </p:cNvSpPr>
          <p:nvPr>
            <p:ph type="pic" sz="quarter" idx="17" hasCustomPrompt="1"/>
          </p:nvPr>
        </p:nvSpPr>
        <p:spPr>
          <a:xfrm>
            <a:off x="9050582" y="311354"/>
            <a:ext cx="2870200" cy="2832100"/>
          </a:xfrm>
          <a:solidFill>
            <a:schemeClr val="bg1">
              <a:lumMod val="85000"/>
            </a:schemeClr>
          </a:solidFill>
        </p:spPr>
        <p:txBody>
          <a:bodyPr/>
          <a:lstStyle>
            <a:lvl1pPr marL="0" indent="0">
              <a:buNone/>
              <a:defRPr>
                <a:solidFill>
                  <a:schemeClr val="bg1"/>
                </a:solidFill>
              </a:defRPr>
            </a:lvl1pPr>
          </a:lstStyle>
          <a:p>
            <a:r>
              <a:rPr lang="en-US" dirty="0"/>
              <a:t>Drag and drop image</a:t>
            </a:r>
          </a:p>
        </p:txBody>
      </p:sp>
      <p:sp>
        <p:nvSpPr>
          <p:cNvPr id="13" name="Picture Placeholder 3">
            <a:extLst>
              <a:ext uri="{FF2B5EF4-FFF2-40B4-BE49-F238E27FC236}">
                <a16:creationId xmlns:a16="http://schemas.microsoft.com/office/drawing/2014/main" id="{FDBDA07A-22AE-1C1A-588C-D584A61D7288}"/>
              </a:ext>
            </a:extLst>
          </p:cNvPr>
          <p:cNvSpPr>
            <a:spLocks noGrp="1"/>
          </p:cNvSpPr>
          <p:nvPr>
            <p:ph type="pic" sz="quarter" idx="18" hasCustomPrompt="1"/>
          </p:nvPr>
        </p:nvSpPr>
        <p:spPr>
          <a:xfrm>
            <a:off x="5949254" y="3418420"/>
            <a:ext cx="2870200" cy="2832100"/>
          </a:xfrm>
          <a:solidFill>
            <a:schemeClr val="bg1">
              <a:lumMod val="85000"/>
            </a:schemeClr>
          </a:solidFill>
        </p:spPr>
        <p:txBody>
          <a:bodyPr/>
          <a:lstStyle>
            <a:lvl1pPr marL="0" indent="0">
              <a:buNone/>
              <a:defRPr>
                <a:solidFill>
                  <a:schemeClr val="bg1"/>
                </a:solidFill>
              </a:defRPr>
            </a:lvl1pPr>
          </a:lstStyle>
          <a:p>
            <a:r>
              <a:rPr lang="en-US" dirty="0"/>
              <a:t>Drag and drop image</a:t>
            </a:r>
          </a:p>
        </p:txBody>
      </p:sp>
      <p:sp>
        <p:nvSpPr>
          <p:cNvPr id="14" name="Picture Placeholder 3">
            <a:extLst>
              <a:ext uri="{FF2B5EF4-FFF2-40B4-BE49-F238E27FC236}">
                <a16:creationId xmlns:a16="http://schemas.microsoft.com/office/drawing/2014/main" id="{BB44A04E-05A7-CCE1-E2B3-636DC16FEC0E}"/>
              </a:ext>
            </a:extLst>
          </p:cNvPr>
          <p:cNvSpPr>
            <a:spLocks noGrp="1"/>
          </p:cNvSpPr>
          <p:nvPr>
            <p:ph type="pic" sz="quarter" idx="19" hasCustomPrompt="1"/>
          </p:nvPr>
        </p:nvSpPr>
        <p:spPr>
          <a:xfrm>
            <a:off x="9050582" y="3418420"/>
            <a:ext cx="2870200" cy="2832100"/>
          </a:xfrm>
          <a:solidFill>
            <a:schemeClr val="bg1">
              <a:lumMod val="85000"/>
            </a:schemeClr>
          </a:solidFill>
        </p:spPr>
        <p:txBody>
          <a:bodyPr/>
          <a:lstStyle>
            <a:lvl1pPr marL="0" indent="0">
              <a:buNone/>
              <a:defRPr>
                <a:solidFill>
                  <a:schemeClr val="bg1"/>
                </a:solidFill>
              </a:defRPr>
            </a:lvl1pPr>
          </a:lstStyle>
          <a:p>
            <a:r>
              <a:rPr lang="en-US" dirty="0"/>
              <a:t>Drag and drop image</a:t>
            </a:r>
          </a:p>
        </p:txBody>
      </p:sp>
      <p:sp>
        <p:nvSpPr>
          <p:cNvPr id="16" name="Text Placeholder 6">
            <a:extLst>
              <a:ext uri="{FF2B5EF4-FFF2-40B4-BE49-F238E27FC236}">
                <a16:creationId xmlns:a16="http://schemas.microsoft.com/office/drawing/2014/main" id="{73F3BBAC-48A9-2567-0311-698602A689B6}"/>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17" name="Straight Connector 16">
            <a:extLst>
              <a:ext uri="{FF2B5EF4-FFF2-40B4-BE49-F238E27FC236}">
                <a16:creationId xmlns:a16="http://schemas.microsoft.com/office/drawing/2014/main" id="{5A1A45F8-21E4-EE68-4FC8-BE4958C3AB36}"/>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8" name="Slide Number Placeholder 4">
            <a:extLst>
              <a:ext uri="{FF2B5EF4-FFF2-40B4-BE49-F238E27FC236}">
                <a16:creationId xmlns:a16="http://schemas.microsoft.com/office/drawing/2014/main" id="{C96E9855-0D2D-FA27-6534-A735923A9C54}"/>
              </a:ext>
            </a:extLst>
          </p:cNvPr>
          <p:cNvSpPr>
            <a:spLocks noGrp="1"/>
          </p:cNvSpPr>
          <p:nvPr>
            <p:ph type="sldNum" sz="quarter" idx="12"/>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2256485967"/>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1_Single Imag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523875" y="2464039"/>
            <a:ext cx="4119563" cy="619125"/>
          </a:xfrm>
          <a:prstGeom prst="rect">
            <a:avLst/>
          </a:prstGeom>
        </p:spPr>
        <p:txBody>
          <a:bodyPr/>
          <a:lstStyle/>
          <a:p>
            <a:r>
              <a:rPr lang="en-US" dirty="0"/>
              <a:t>Instructions</a:t>
            </a:r>
          </a:p>
        </p:txBody>
      </p:sp>
      <p:sp>
        <p:nvSpPr>
          <p:cNvPr id="12" name="Text Placeholder 5">
            <a:extLst>
              <a:ext uri="{FF2B5EF4-FFF2-40B4-BE49-F238E27FC236}">
                <a16:creationId xmlns:a16="http://schemas.microsoft.com/office/drawing/2014/main" id="{EB2BE08F-06E4-F845-B665-C75CD667119A}"/>
              </a:ext>
            </a:extLst>
          </p:cNvPr>
          <p:cNvSpPr>
            <a:spLocks noGrp="1"/>
          </p:cNvSpPr>
          <p:nvPr>
            <p:ph type="body" sz="quarter" idx="11" hasCustomPrompt="1"/>
          </p:nvPr>
        </p:nvSpPr>
        <p:spPr>
          <a:xfrm>
            <a:off x="523875" y="3407231"/>
            <a:ext cx="3933825" cy="1307644"/>
          </a:xfrm>
        </p:spPr>
        <p:txBody>
          <a:bodyPr/>
          <a:lstStyle>
            <a:lvl1pPr marL="0" indent="0">
              <a:buFontTx/>
              <a:buNone/>
              <a:defRPr cap="none" baseline="0">
                <a:solidFill>
                  <a:schemeClr val="tx1"/>
                </a:solidFill>
                <a:latin typeface="Franklin Gothic Book" panose="020B0503020102020204" pitchFamily="34" charset="0"/>
              </a:defRPr>
            </a:lvl1pPr>
          </a:lstStyle>
          <a:p>
            <a:pPr lvl="0"/>
            <a:r>
              <a:rPr lang="en-US" dirty="0"/>
              <a:t>A complex idea can be conveyed with just a single still image making it possible to absorb large amounts of data quickly.</a:t>
            </a:r>
          </a:p>
        </p:txBody>
      </p:sp>
      <p:pic>
        <p:nvPicPr>
          <p:cNvPr id="15" name="Picture 14">
            <a:extLst>
              <a:ext uri="{FF2B5EF4-FFF2-40B4-BE49-F238E27FC236}">
                <a16:creationId xmlns:a16="http://schemas.microsoft.com/office/drawing/2014/main" id="{6081A2F1-0A59-724B-8E86-F0B2D7DB5BC8}"/>
              </a:ext>
            </a:extLst>
          </p:cNvPr>
          <p:cNvPicPr>
            <a:picLocks noChangeAspect="1"/>
          </p:cNvPicPr>
          <p:nvPr/>
        </p:nvPicPr>
        <p:blipFill>
          <a:blip r:embed="rId2"/>
          <a:stretch>
            <a:fillRect/>
          </a:stretch>
        </p:blipFill>
        <p:spPr>
          <a:xfrm>
            <a:off x="656688" y="3192371"/>
            <a:ext cx="339425" cy="67885"/>
          </a:xfrm>
          <a:prstGeom prst="rect">
            <a:avLst/>
          </a:prstGeom>
        </p:spPr>
      </p:pic>
      <p:sp>
        <p:nvSpPr>
          <p:cNvPr id="13" name="Picture Placeholder 3">
            <a:extLst>
              <a:ext uri="{FF2B5EF4-FFF2-40B4-BE49-F238E27FC236}">
                <a16:creationId xmlns:a16="http://schemas.microsoft.com/office/drawing/2014/main" id="{95E4287C-D63E-EB4A-8D7F-962270FBF5EB}"/>
              </a:ext>
            </a:extLst>
          </p:cNvPr>
          <p:cNvSpPr>
            <a:spLocks noGrp="1"/>
          </p:cNvSpPr>
          <p:nvPr>
            <p:ph type="pic" sz="quarter" idx="16" hasCustomPrompt="1"/>
          </p:nvPr>
        </p:nvSpPr>
        <p:spPr>
          <a:xfrm>
            <a:off x="5759116" y="-1"/>
            <a:ext cx="6432884" cy="6700310"/>
          </a:xfrm>
          <a:solidFill>
            <a:schemeClr val="bg1">
              <a:lumMod val="85000"/>
            </a:schemeClr>
          </a:solidFill>
        </p:spPr>
        <p:txBody>
          <a:bodyPr/>
          <a:lstStyle>
            <a:lvl1pPr marL="0" indent="0">
              <a:buNone/>
              <a:defRPr>
                <a:solidFill>
                  <a:schemeClr val="bg1"/>
                </a:solidFill>
              </a:defRPr>
            </a:lvl1pPr>
          </a:lstStyle>
          <a:p>
            <a:r>
              <a:rPr lang="en-US" dirty="0"/>
              <a:t>Drag and drop image</a:t>
            </a:r>
          </a:p>
        </p:txBody>
      </p:sp>
      <p:sp>
        <p:nvSpPr>
          <p:cNvPr id="8" name="Text Placeholder 6">
            <a:extLst>
              <a:ext uri="{FF2B5EF4-FFF2-40B4-BE49-F238E27FC236}">
                <a16:creationId xmlns:a16="http://schemas.microsoft.com/office/drawing/2014/main" id="{E8D07DC6-21E9-E84A-902C-FD4314ACDDCD}"/>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solidFill>
                  <a:schemeClr val="bg1"/>
                </a:solidFill>
                <a:latin typeface="Franklin Gothic Book" panose="020B0503020102020204" pitchFamily="34" charset="0"/>
              </a:defRPr>
            </a:lvl1pPr>
          </a:lstStyle>
          <a:p>
            <a:pPr lvl="0"/>
            <a:r>
              <a:rPr lang="en-US" dirty="0"/>
              <a:t>Section Title </a:t>
            </a:r>
          </a:p>
        </p:txBody>
      </p:sp>
      <p:cxnSp>
        <p:nvCxnSpPr>
          <p:cNvPr id="9" name="Straight Connector 8">
            <a:extLst>
              <a:ext uri="{FF2B5EF4-FFF2-40B4-BE49-F238E27FC236}">
                <a16:creationId xmlns:a16="http://schemas.microsoft.com/office/drawing/2014/main" id="{79DADC53-1647-684A-8F5E-718AB43E8595}"/>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Slide Number Placeholder 4">
            <a:extLst>
              <a:ext uri="{FF2B5EF4-FFF2-40B4-BE49-F238E27FC236}">
                <a16:creationId xmlns:a16="http://schemas.microsoft.com/office/drawing/2014/main" id="{60D9319D-5F44-4F45-8E2C-F0EAEF177BD7}"/>
              </a:ext>
            </a:extLst>
          </p:cNvPr>
          <p:cNvSpPr>
            <a:spLocks noGrp="1"/>
          </p:cNvSpPr>
          <p:nvPr>
            <p:ph type="sldNum" sz="quarter" idx="12"/>
          </p:nvPr>
        </p:nvSpPr>
        <p:spPr>
          <a:xfrm>
            <a:off x="11726518" y="6335184"/>
            <a:ext cx="465482" cy="365125"/>
          </a:xfrm>
          <a:prstGeom prst="rect">
            <a:avLst/>
          </a:prstGeom>
        </p:spPr>
        <p:txBody>
          <a:bodyPr/>
          <a:lstStyle>
            <a:lvl1pPr algn="l">
              <a:defRPr>
                <a:solidFill>
                  <a:schemeClr val="bg1"/>
                </a:solidFil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3357766301"/>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p:cSld name="1_Full Image">
    <p:bg>
      <p:bgRef idx="1001">
        <a:schemeClr val="bg1"/>
      </p:bgRef>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3780307-6C28-D041-92F2-30CF2BCF5D9B}"/>
              </a:ext>
            </a:extLst>
          </p:cNvPr>
          <p:cNvSpPr>
            <a:spLocks noGrp="1"/>
          </p:cNvSpPr>
          <p:nvPr>
            <p:ph type="pic" sz="quarter" idx="16" hasCustomPrompt="1"/>
          </p:nvPr>
        </p:nvSpPr>
        <p:spPr>
          <a:xfrm>
            <a:off x="0" y="0"/>
            <a:ext cx="12192000" cy="6858000"/>
          </a:xfrm>
          <a:solidFill>
            <a:schemeClr val="tx1">
              <a:lumMod val="85000"/>
            </a:schemeClr>
          </a:solidFill>
        </p:spPr>
        <p:txBody>
          <a:bodyPr/>
          <a:lstStyle>
            <a:lvl1pPr marL="0" indent="0">
              <a:buNone/>
              <a:defRPr>
                <a:solidFill>
                  <a:schemeClr val="bg1"/>
                </a:solidFill>
              </a:defRPr>
            </a:lvl1pPr>
          </a:lstStyle>
          <a:p>
            <a:r>
              <a:rPr lang="en-US" dirty="0"/>
              <a:t>Drag and drop image</a:t>
            </a:r>
          </a:p>
        </p:txBody>
      </p:sp>
      <p:sp>
        <p:nvSpPr>
          <p:cNvPr id="2" name="Title 1">
            <a:extLst>
              <a:ext uri="{FF2B5EF4-FFF2-40B4-BE49-F238E27FC236}">
                <a16:creationId xmlns:a16="http://schemas.microsoft.com/office/drawing/2014/main" id="{7EB6C36C-998D-D945-88F2-88323084AA92}"/>
              </a:ext>
            </a:extLst>
          </p:cNvPr>
          <p:cNvSpPr>
            <a:spLocks noGrp="1"/>
          </p:cNvSpPr>
          <p:nvPr>
            <p:ph type="title" hasCustomPrompt="1"/>
          </p:nvPr>
        </p:nvSpPr>
        <p:spPr>
          <a:xfrm>
            <a:off x="224331" y="546644"/>
            <a:ext cx="10515600" cy="678823"/>
          </a:xfrm>
          <a:prstGeom prst="rect">
            <a:avLst/>
          </a:prstGeom>
        </p:spPr>
        <p:txBody>
          <a:bodyPr>
            <a:noAutofit/>
          </a:bodyPr>
          <a:lstStyle/>
          <a:p>
            <a:r>
              <a:rPr lang="en-US" dirty="0"/>
              <a:t>Want a big impact?</a:t>
            </a:r>
          </a:p>
        </p:txBody>
      </p:sp>
      <p:sp>
        <p:nvSpPr>
          <p:cNvPr id="5" name="Text Placeholder 15">
            <a:extLst>
              <a:ext uri="{FF2B5EF4-FFF2-40B4-BE49-F238E27FC236}">
                <a16:creationId xmlns:a16="http://schemas.microsoft.com/office/drawing/2014/main" id="{CFFE99DC-E8AC-A54E-80A1-291936879EAE}"/>
              </a:ext>
            </a:extLst>
          </p:cNvPr>
          <p:cNvSpPr>
            <a:spLocks noGrp="1"/>
          </p:cNvSpPr>
          <p:nvPr>
            <p:ph type="body" sz="quarter" idx="15" hasCustomPrompt="1"/>
          </p:nvPr>
        </p:nvSpPr>
        <p:spPr>
          <a:xfrm>
            <a:off x="224331" y="1257366"/>
            <a:ext cx="10423525" cy="681038"/>
          </a:xfrm>
        </p:spPr>
        <p:txBody>
          <a:bodyPr>
            <a:noAutofit/>
          </a:bodyPr>
          <a:lstStyle>
            <a:lvl1pPr marL="0" indent="0" algn="l">
              <a:buNone/>
              <a:defRPr sz="2800" baseline="0">
                <a:latin typeface="Franklin Gothic Medium" panose="020B0603020102020204" pitchFamily="34" charset="0"/>
              </a:defRPr>
            </a:lvl1pPr>
          </a:lstStyle>
          <a:p>
            <a:pPr lvl="0"/>
            <a:r>
              <a:rPr lang="en-US" dirty="0"/>
              <a:t>USE BIG IMAGE HERE.</a:t>
            </a:r>
          </a:p>
        </p:txBody>
      </p:sp>
      <p:sp>
        <p:nvSpPr>
          <p:cNvPr id="6" name="Text Placeholder 6">
            <a:extLst>
              <a:ext uri="{FF2B5EF4-FFF2-40B4-BE49-F238E27FC236}">
                <a16:creationId xmlns:a16="http://schemas.microsoft.com/office/drawing/2014/main" id="{F01FC3B8-5585-6C4B-960F-440EF3914FA5}"/>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7" name="Straight Connector 6">
            <a:extLst>
              <a:ext uri="{FF2B5EF4-FFF2-40B4-BE49-F238E27FC236}">
                <a16:creationId xmlns:a16="http://schemas.microsoft.com/office/drawing/2014/main" id="{46E1816B-64CF-5C4D-A132-BBDFDC6F4909}"/>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Slide Number Placeholder 4">
            <a:extLst>
              <a:ext uri="{FF2B5EF4-FFF2-40B4-BE49-F238E27FC236}">
                <a16:creationId xmlns:a16="http://schemas.microsoft.com/office/drawing/2014/main" id="{8D8BC086-A861-9B41-A229-02348851AB36}"/>
              </a:ext>
            </a:extLst>
          </p:cNvPr>
          <p:cNvSpPr>
            <a:spLocks noGrp="1"/>
          </p:cNvSpPr>
          <p:nvPr>
            <p:ph type="sldNum" sz="quarter" idx="12"/>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1257205411"/>
      </p:ext>
    </p:extLst>
  </p:cSld>
  <p:clrMapOvr>
    <a:overrideClrMapping bg1="dk1" tx1="lt1" bg2="dk2" tx2="lt2" accent1="accent1" accent2="accent2" accent3="accent3" accent4="accent4" accent5="accent5" accent6="accent6" hlink="hlink" folHlink="folHlink"/>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p:cSld name="Full Imag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6C36C-998D-D945-88F2-88323084AA92}"/>
              </a:ext>
            </a:extLst>
          </p:cNvPr>
          <p:cNvSpPr>
            <a:spLocks noGrp="1"/>
          </p:cNvSpPr>
          <p:nvPr>
            <p:ph type="title" hasCustomPrompt="1"/>
          </p:nvPr>
        </p:nvSpPr>
        <p:spPr>
          <a:xfrm>
            <a:off x="224331" y="546644"/>
            <a:ext cx="10515600" cy="678823"/>
          </a:xfrm>
          <a:prstGeom prst="rect">
            <a:avLst/>
          </a:prstGeom>
        </p:spPr>
        <p:txBody>
          <a:bodyPr/>
          <a:lstStyle/>
          <a:p>
            <a:r>
              <a:rPr lang="en-US"/>
              <a:t>Want a big impact?</a:t>
            </a:r>
          </a:p>
        </p:txBody>
      </p:sp>
      <p:sp>
        <p:nvSpPr>
          <p:cNvPr id="5" name="Text Placeholder 15">
            <a:extLst>
              <a:ext uri="{FF2B5EF4-FFF2-40B4-BE49-F238E27FC236}">
                <a16:creationId xmlns:a16="http://schemas.microsoft.com/office/drawing/2014/main" id="{CFFE99DC-E8AC-A54E-80A1-291936879EAE}"/>
              </a:ext>
            </a:extLst>
          </p:cNvPr>
          <p:cNvSpPr>
            <a:spLocks noGrp="1"/>
          </p:cNvSpPr>
          <p:nvPr>
            <p:ph type="body" sz="quarter" idx="15" hasCustomPrompt="1"/>
          </p:nvPr>
        </p:nvSpPr>
        <p:spPr>
          <a:xfrm>
            <a:off x="224331" y="1257366"/>
            <a:ext cx="10423525" cy="681038"/>
          </a:xfrm>
        </p:spPr>
        <p:txBody>
          <a:bodyPr>
            <a:normAutofit/>
          </a:bodyPr>
          <a:lstStyle>
            <a:lvl1pPr marL="0" indent="0" algn="l">
              <a:buNone/>
              <a:defRPr sz="2800" baseline="0">
                <a:latin typeface="Franklin Gothic Medium" panose="020B0603020102020204" pitchFamily="34" charset="0"/>
              </a:defRPr>
            </a:lvl1pPr>
          </a:lstStyle>
          <a:p>
            <a:pPr lvl="0"/>
            <a:r>
              <a:rPr lang="en-US"/>
              <a:t>USE BIG IMAGE HERE.</a:t>
            </a:r>
          </a:p>
        </p:txBody>
      </p:sp>
    </p:spTree>
    <p:extLst>
      <p:ext uri="{BB962C8B-B14F-4D97-AF65-F5344CB8AC3E}">
        <p14:creationId xmlns:p14="http://schemas.microsoft.com/office/powerpoint/2010/main" val="2625413946"/>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Desktop Mockup">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523875" y="2464039"/>
            <a:ext cx="4119563" cy="619125"/>
          </a:xfrm>
          <a:prstGeom prst="rect">
            <a:avLst/>
          </a:prstGeom>
        </p:spPr>
        <p:txBody>
          <a:bodyPr/>
          <a:lstStyle/>
          <a:p>
            <a:r>
              <a:rPr lang="en-US"/>
              <a:t>Desktop project</a:t>
            </a:r>
          </a:p>
        </p:txBody>
      </p:sp>
      <p:sp>
        <p:nvSpPr>
          <p:cNvPr id="12" name="Text Placeholder 5">
            <a:extLst>
              <a:ext uri="{FF2B5EF4-FFF2-40B4-BE49-F238E27FC236}">
                <a16:creationId xmlns:a16="http://schemas.microsoft.com/office/drawing/2014/main" id="{EB2BE08F-06E4-F845-B665-C75CD667119A}"/>
              </a:ext>
            </a:extLst>
          </p:cNvPr>
          <p:cNvSpPr>
            <a:spLocks noGrp="1"/>
          </p:cNvSpPr>
          <p:nvPr>
            <p:ph type="body" sz="quarter" idx="11" hasCustomPrompt="1"/>
          </p:nvPr>
        </p:nvSpPr>
        <p:spPr>
          <a:xfrm>
            <a:off x="523875" y="3407231"/>
            <a:ext cx="3933825" cy="1037030"/>
          </a:xfrm>
        </p:spPr>
        <p:txBody>
          <a:bodyPr/>
          <a:lstStyle>
            <a:lvl1pPr marL="0" indent="0">
              <a:buFontTx/>
              <a:buNone/>
              <a:defRPr cap="none" baseline="0">
                <a:solidFill>
                  <a:schemeClr val="tx1"/>
                </a:solidFill>
                <a:latin typeface="Franklin Gothic Book" panose="020B0503020102020204" pitchFamily="34" charset="0"/>
              </a:defRPr>
            </a:lvl1pPr>
          </a:lstStyle>
          <a:p>
            <a:pPr lvl="0"/>
            <a:r>
              <a:rPr lang="en-US"/>
              <a:t>If we are showing something that the reader will access on a computer, take a screenshot and put it in the “screen” to the right.</a:t>
            </a:r>
          </a:p>
        </p:txBody>
      </p:sp>
      <p:pic>
        <p:nvPicPr>
          <p:cNvPr id="15" name="Picture 14">
            <a:extLst>
              <a:ext uri="{FF2B5EF4-FFF2-40B4-BE49-F238E27FC236}">
                <a16:creationId xmlns:a16="http://schemas.microsoft.com/office/drawing/2014/main" id="{6081A2F1-0A59-724B-8E86-F0B2D7DB5BC8}"/>
              </a:ext>
            </a:extLst>
          </p:cNvPr>
          <p:cNvPicPr>
            <a:picLocks noChangeAspect="1"/>
          </p:cNvPicPr>
          <p:nvPr/>
        </p:nvPicPr>
        <p:blipFill>
          <a:blip r:embed="rId2"/>
          <a:srcRect/>
          <a:stretch>
            <a:fillRect/>
          </a:stretch>
        </p:blipFill>
        <p:spPr>
          <a:xfrm>
            <a:off x="633538" y="3192371"/>
            <a:ext cx="339425" cy="67885"/>
          </a:xfrm>
          <a:prstGeom prst="rect">
            <a:avLst/>
          </a:prstGeom>
        </p:spPr>
      </p:pic>
      <p:grpSp>
        <p:nvGrpSpPr>
          <p:cNvPr id="6" name="Google Shape;289;p33">
            <a:extLst>
              <a:ext uri="{FF2B5EF4-FFF2-40B4-BE49-F238E27FC236}">
                <a16:creationId xmlns:a16="http://schemas.microsoft.com/office/drawing/2014/main" id="{3B982259-03C3-E544-9AE0-913B84EC0E0F}"/>
              </a:ext>
            </a:extLst>
          </p:cNvPr>
          <p:cNvGrpSpPr/>
          <p:nvPr/>
        </p:nvGrpSpPr>
        <p:grpSpPr>
          <a:xfrm>
            <a:off x="5376439" y="1551050"/>
            <a:ext cx="6410616" cy="3755903"/>
            <a:chOff x="1177450" y="241631"/>
            <a:chExt cx="6173152" cy="3616776"/>
          </a:xfrm>
        </p:grpSpPr>
        <p:sp>
          <p:nvSpPr>
            <p:cNvPr id="8" name="Google Shape;290;p33">
              <a:extLst>
                <a:ext uri="{FF2B5EF4-FFF2-40B4-BE49-F238E27FC236}">
                  <a16:creationId xmlns:a16="http://schemas.microsoft.com/office/drawing/2014/main" id="{C4976FD4-3F72-C943-A44E-B29CFB9DB36E}"/>
                </a:ext>
              </a:extLst>
            </p:cNvPr>
            <p:cNvSpPr/>
            <p:nvPr/>
          </p:nvSpPr>
          <p:spPr>
            <a:xfrm>
              <a:off x="1682275" y="241631"/>
              <a:ext cx="5161606" cy="3454973"/>
            </a:xfrm>
            <a:custGeom>
              <a:avLst/>
              <a:gdLst/>
              <a:ahLst/>
              <a:cxnLst/>
              <a:rect l="l" t="t" r="r" b="b"/>
              <a:pathLst>
                <a:path w="5161606" h="3454973" extrusionOk="0">
                  <a:moveTo>
                    <a:pt x="4992053" y="0"/>
                  </a:moveTo>
                  <a:lnTo>
                    <a:pt x="170498" y="0"/>
                  </a:lnTo>
                  <a:cubicBezTo>
                    <a:pt x="76200" y="0"/>
                    <a:pt x="0" y="76143"/>
                    <a:pt x="0" y="170369"/>
                  </a:cubicBezTo>
                  <a:lnTo>
                    <a:pt x="0" y="3396915"/>
                  </a:lnTo>
                  <a:cubicBezTo>
                    <a:pt x="0" y="3429275"/>
                    <a:pt x="26670" y="3454973"/>
                    <a:pt x="58102" y="3454973"/>
                  </a:cubicBezTo>
                  <a:lnTo>
                    <a:pt x="5103495" y="3454973"/>
                  </a:lnTo>
                  <a:cubicBezTo>
                    <a:pt x="5135880" y="3454973"/>
                    <a:pt x="5161598" y="3428324"/>
                    <a:pt x="5161598" y="3396915"/>
                  </a:cubicBezTo>
                  <a:lnTo>
                    <a:pt x="5161598" y="170369"/>
                  </a:lnTo>
                  <a:cubicBezTo>
                    <a:pt x="5162550" y="76143"/>
                    <a:pt x="5086350" y="0"/>
                    <a:pt x="4992053" y="0"/>
                  </a:cubicBezTo>
                  <a:close/>
                  <a:moveTo>
                    <a:pt x="4981575" y="3245581"/>
                  </a:moveTo>
                  <a:lnTo>
                    <a:pt x="190500" y="3245581"/>
                  </a:lnTo>
                  <a:lnTo>
                    <a:pt x="190500" y="199874"/>
                  </a:lnTo>
                  <a:lnTo>
                    <a:pt x="4981575" y="199874"/>
                  </a:lnTo>
                  <a:lnTo>
                    <a:pt x="4981575" y="3245581"/>
                  </a:lnTo>
                  <a:close/>
                </a:path>
              </a:pathLst>
            </a:custGeom>
            <a:solidFill>
              <a:schemeClr val="dk1"/>
            </a:solidFill>
            <a:ln>
              <a:noFill/>
            </a:ln>
          </p:spPr>
          <p:txBody>
            <a:bodyPr spcFirstLastPara="1" wrap="square" lIns="121900" tIns="60933" rIns="121900" bIns="60933" anchor="ctr" anchorCtr="0">
              <a:noAutofit/>
            </a:bodyPr>
            <a:lstStyle/>
            <a:p>
              <a:endParaRPr>
                <a:solidFill>
                  <a:srgbClr val="000000"/>
                </a:solidFill>
                <a:latin typeface="Calibri"/>
                <a:ea typeface="Calibri"/>
                <a:cs typeface="Calibri"/>
                <a:sym typeface="Calibri"/>
              </a:endParaRPr>
            </a:p>
          </p:txBody>
        </p:sp>
        <p:sp>
          <p:nvSpPr>
            <p:cNvPr id="9" name="Google Shape;291;p33">
              <a:extLst>
                <a:ext uri="{FF2B5EF4-FFF2-40B4-BE49-F238E27FC236}">
                  <a16:creationId xmlns:a16="http://schemas.microsoft.com/office/drawing/2014/main" id="{DF1F337F-924C-9941-82BC-C16CC3327021}"/>
                </a:ext>
              </a:extLst>
            </p:cNvPr>
            <p:cNvSpPr/>
            <p:nvPr/>
          </p:nvSpPr>
          <p:spPr>
            <a:xfrm>
              <a:off x="1177450" y="3763229"/>
              <a:ext cx="6173152" cy="95178"/>
            </a:xfrm>
            <a:custGeom>
              <a:avLst/>
              <a:gdLst/>
              <a:ahLst/>
              <a:cxnLst/>
              <a:rect l="l" t="t" r="r" b="b"/>
              <a:pathLst>
                <a:path w="6173152" h="95178" extrusionOk="0">
                  <a:moveTo>
                    <a:pt x="0" y="0"/>
                  </a:moveTo>
                  <a:cubicBezTo>
                    <a:pt x="0" y="0"/>
                    <a:pt x="129540" y="95178"/>
                    <a:pt x="450533" y="95178"/>
                  </a:cubicBezTo>
                  <a:lnTo>
                    <a:pt x="5817870" y="95178"/>
                  </a:lnTo>
                  <a:cubicBezTo>
                    <a:pt x="5948363" y="95178"/>
                    <a:pt x="6173153" y="0"/>
                    <a:pt x="6173153" y="0"/>
                  </a:cubicBezTo>
                  <a:lnTo>
                    <a:pt x="0" y="0"/>
                  </a:lnTo>
                  <a:close/>
                </a:path>
              </a:pathLst>
            </a:custGeom>
            <a:solidFill>
              <a:schemeClr val="dk1"/>
            </a:solidFill>
            <a:ln>
              <a:noFill/>
            </a:ln>
          </p:spPr>
          <p:txBody>
            <a:bodyPr spcFirstLastPara="1" wrap="square" lIns="121900" tIns="60933" rIns="121900" bIns="60933" anchor="ctr" anchorCtr="0">
              <a:noAutofit/>
            </a:bodyPr>
            <a:lstStyle/>
            <a:p>
              <a:endParaRPr>
                <a:solidFill>
                  <a:srgbClr val="000000"/>
                </a:solidFill>
                <a:latin typeface="Calibri"/>
                <a:ea typeface="Calibri"/>
                <a:cs typeface="Calibri"/>
                <a:sym typeface="Calibri"/>
              </a:endParaRPr>
            </a:p>
          </p:txBody>
        </p:sp>
        <p:sp>
          <p:nvSpPr>
            <p:cNvPr id="10" name="Google Shape;292;p33">
              <a:extLst>
                <a:ext uri="{FF2B5EF4-FFF2-40B4-BE49-F238E27FC236}">
                  <a16:creationId xmlns:a16="http://schemas.microsoft.com/office/drawing/2014/main" id="{ED36FD34-E568-9E42-9C4C-553BC3C92023}"/>
                </a:ext>
              </a:extLst>
            </p:cNvPr>
            <p:cNvSpPr/>
            <p:nvPr/>
          </p:nvSpPr>
          <p:spPr>
            <a:xfrm>
              <a:off x="1177450" y="3687086"/>
              <a:ext cx="6172200" cy="76142"/>
            </a:xfrm>
            <a:custGeom>
              <a:avLst/>
              <a:gdLst/>
              <a:ahLst/>
              <a:cxnLst/>
              <a:rect l="l" t="t" r="r" b="b"/>
              <a:pathLst>
                <a:path w="6172200" h="76142" extrusionOk="0">
                  <a:moveTo>
                    <a:pt x="0" y="76143"/>
                  </a:moveTo>
                  <a:lnTo>
                    <a:pt x="6172200" y="76143"/>
                  </a:lnTo>
                  <a:lnTo>
                    <a:pt x="6172200" y="0"/>
                  </a:lnTo>
                  <a:lnTo>
                    <a:pt x="0" y="0"/>
                  </a:lnTo>
                  <a:close/>
                </a:path>
              </a:pathLst>
            </a:custGeom>
            <a:solidFill>
              <a:schemeClr val="dk2"/>
            </a:solidFill>
            <a:ln>
              <a:noFill/>
            </a:ln>
          </p:spPr>
          <p:txBody>
            <a:bodyPr spcFirstLastPara="1" wrap="square" lIns="121900" tIns="60933" rIns="121900" bIns="60933" anchor="ctr" anchorCtr="0">
              <a:noAutofit/>
            </a:bodyPr>
            <a:lstStyle/>
            <a:p>
              <a:endParaRPr>
                <a:solidFill>
                  <a:srgbClr val="000000"/>
                </a:solidFill>
                <a:latin typeface="Calibri"/>
                <a:ea typeface="Calibri"/>
                <a:cs typeface="Calibri"/>
                <a:sym typeface="Calibri"/>
              </a:endParaRPr>
            </a:p>
          </p:txBody>
        </p:sp>
        <p:sp>
          <p:nvSpPr>
            <p:cNvPr id="11" name="Google Shape;293;p33">
              <a:extLst>
                <a:ext uri="{FF2B5EF4-FFF2-40B4-BE49-F238E27FC236}">
                  <a16:creationId xmlns:a16="http://schemas.microsoft.com/office/drawing/2014/main" id="{68616F38-D878-E64D-9B87-B5139B985765}"/>
                </a:ext>
              </a:extLst>
            </p:cNvPr>
            <p:cNvSpPr/>
            <p:nvPr/>
          </p:nvSpPr>
          <p:spPr>
            <a:xfrm>
              <a:off x="3806350" y="3687086"/>
              <a:ext cx="903922" cy="47589"/>
            </a:xfrm>
            <a:custGeom>
              <a:avLst/>
              <a:gdLst/>
              <a:ahLst/>
              <a:cxnLst/>
              <a:rect l="l" t="t" r="r" b="b"/>
              <a:pathLst>
                <a:path w="903922" h="47589" extrusionOk="0">
                  <a:moveTo>
                    <a:pt x="0" y="0"/>
                  </a:moveTo>
                  <a:cubicBezTo>
                    <a:pt x="0" y="0"/>
                    <a:pt x="26670" y="47589"/>
                    <a:pt x="53340" y="47589"/>
                  </a:cubicBezTo>
                  <a:lnTo>
                    <a:pt x="850582" y="47589"/>
                  </a:lnTo>
                  <a:cubicBezTo>
                    <a:pt x="877253" y="47589"/>
                    <a:pt x="903922" y="0"/>
                    <a:pt x="903922" y="0"/>
                  </a:cubicBezTo>
                  <a:lnTo>
                    <a:pt x="0" y="0"/>
                  </a:lnTo>
                  <a:close/>
                </a:path>
              </a:pathLst>
            </a:custGeom>
            <a:solidFill>
              <a:schemeClr val="lt2"/>
            </a:solidFill>
            <a:ln>
              <a:noFill/>
            </a:ln>
          </p:spPr>
          <p:txBody>
            <a:bodyPr spcFirstLastPara="1" wrap="square" lIns="121900" tIns="60933" rIns="121900" bIns="60933" anchor="ctr" anchorCtr="0">
              <a:noAutofit/>
            </a:bodyPr>
            <a:lstStyle/>
            <a:p>
              <a:endParaRPr>
                <a:solidFill>
                  <a:srgbClr val="000000"/>
                </a:solidFill>
                <a:latin typeface="Calibri"/>
                <a:ea typeface="Calibri"/>
                <a:cs typeface="Calibri"/>
                <a:sym typeface="Calibri"/>
              </a:endParaRPr>
            </a:p>
          </p:txBody>
        </p:sp>
      </p:grpSp>
      <p:sp>
        <p:nvSpPr>
          <p:cNvPr id="17" name="Text Placeholder 6">
            <a:extLst>
              <a:ext uri="{FF2B5EF4-FFF2-40B4-BE49-F238E27FC236}">
                <a16:creationId xmlns:a16="http://schemas.microsoft.com/office/drawing/2014/main" id="{43DE9B66-CD27-7454-5091-4EEF080534D4}"/>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18" name="Straight Connector 17">
            <a:extLst>
              <a:ext uri="{FF2B5EF4-FFF2-40B4-BE49-F238E27FC236}">
                <a16:creationId xmlns:a16="http://schemas.microsoft.com/office/drawing/2014/main" id="{07BB240D-045D-2FB7-EAC1-75B9CB32B88D}"/>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9" name="Slide Number Placeholder 4">
            <a:extLst>
              <a:ext uri="{FF2B5EF4-FFF2-40B4-BE49-F238E27FC236}">
                <a16:creationId xmlns:a16="http://schemas.microsoft.com/office/drawing/2014/main" id="{C6F0FDDD-31C0-9503-41D0-8596762BCF89}"/>
              </a:ext>
            </a:extLst>
          </p:cNvPr>
          <p:cNvSpPr>
            <a:spLocks noGrp="1"/>
          </p:cNvSpPr>
          <p:nvPr>
            <p:ph type="sldNum" sz="quarter" idx="12"/>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3023354576"/>
      </p:ext>
    </p:extLst>
  </p:cSld>
  <p:clrMapOvr>
    <a:overrideClrMapping bg1="lt1" tx1="dk1" bg2="lt2" tx2="dk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Mobile Mockup">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523875" y="2464039"/>
            <a:ext cx="4119563" cy="619125"/>
          </a:xfrm>
          <a:prstGeom prst="rect">
            <a:avLst/>
          </a:prstGeom>
        </p:spPr>
        <p:txBody>
          <a:bodyPr/>
          <a:lstStyle/>
          <a:p>
            <a:r>
              <a:rPr lang="en-US"/>
              <a:t>Mobile project</a:t>
            </a:r>
          </a:p>
        </p:txBody>
      </p:sp>
      <p:sp>
        <p:nvSpPr>
          <p:cNvPr id="12" name="Text Placeholder 5">
            <a:extLst>
              <a:ext uri="{FF2B5EF4-FFF2-40B4-BE49-F238E27FC236}">
                <a16:creationId xmlns:a16="http://schemas.microsoft.com/office/drawing/2014/main" id="{EB2BE08F-06E4-F845-B665-C75CD667119A}"/>
              </a:ext>
            </a:extLst>
          </p:cNvPr>
          <p:cNvSpPr>
            <a:spLocks noGrp="1"/>
          </p:cNvSpPr>
          <p:nvPr>
            <p:ph type="body" sz="quarter" idx="11" hasCustomPrompt="1"/>
          </p:nvPr>
        </p:nvSpPr>
        <p:spPr>
          <a:xfrm>
            <a:off x="523875" y="3407231"/>
            <a:ext cx="3933825" cy="1037030"/>
          </a:xfrm>
        </p:spPr>
        <p:txBody>
          <a:bodyPr/>
          <a:lstStyle>
            <a:lvl1pPr marL="0" indent="0">
              <a:buFontTx/>
              <a:buNone/>
              <a:defRPr cap="none" baseline="0">
                <a:solidFill>
                  <a:schemeClr val="tx1"/>
                </a:solidFill>
                <a:latin typeface="Franklin Gothic Book" panose="020B0503020102020204" pitchFamily="34" charset="0"/>
              </a:defRPr>
            </a:lvl1pPr>
          </a:lstStyle>
          <a:p>
            <a:pPr lvl="0"/>
            <a:r>
              <a:rPr lang="en-US"/>
              <a:t>Same as the desktop project from the prior slide, if it will be used on a mobile device, show how it looks “in real life.”</a:t>
            </a:r>
          </a:p>
        </p:txBody>
      </p:sp>
      <p:pic>
        <p:nvPicPr>
          <p:cNvPr id="15" name="Picture 14">
            <a:extLst>
              <a:ext uri="{FF2B5EF4-FFF2-40B4-BE49-F238E27FC236}">
                <a16:creationId xmlns:a16="http://schemas.microsoft.com/office/drawing/2014/main" id="{6081A2F1-0A59-724B-8E86-F0B2D7DB5BC8}"/>
              </a:ext>
            </a:extLst>
          </p:cNvPr>
          <p:cNvPicPr>
            <a:picLocks noChangeAspect="1"/>
          </p:cNvPicPr>
          <p:nvPr/>
        </p:nvPicPr>
        <p:blipFill>
          <a:blip r:embed="rId2"/>
          <a:srcRect/>
          <a:stretch>
            <a:fillRect/>
          </a:stretch>
        </p:blipFill>
        <p:spPr>
          <a:xfrm>
            <a:off x="633538" y="3192371"/>
            <a:ext cx="339425" cy="67885"/>
          </a:xfrm>
          <a:prstGeom prst="rect">
            <a:avLst/>
          </a:prstGeom>
        </p:spPr>
      </p:pic>
      <p:grpSp>
        <p:nvGrpSpPr>
          <p:cNvPr id="13" name="Google Shape;266;p31">
            <a:extLst>
              <a:ext uri="{FF2B5EF4-FFF2-40B4-BE49-F238E27FC236}">
                <a16:creationId xmlns:a16="http://schemas.microsoft.com/office/drawing/2014/main" id="{182CE787-6773-2045-BD38-FE227C7F2A14}"/>
              </a:ext>
            </a:extLst>
          </p:cNvPr>
          <p:cNvGrpSpPr/>
          <p:nvPr/>
        </p:nvGrpSpPr>
        <p:grpSpPr>
          <a:xfrm>
            <a:off x="7374884" y="715572"/>
            <a:ext cx="2429837" cy="5039965"/>
            <a:chOff x="5353200" y="373572"/>
            <a:chExt cx="2119546" cy="4396359"/>
          </a:xfrm>
        </p:grpSpPr>
        <p:sp>
          <p:nvSpPr>
            <p:cNvPr id="14" name="Google Shape;267;p31">
              <a:extLst>
                <a:ext uri="{FF2B5EF4-FFF2-40B4-BE49-F238E27FC236}">
                  <a16:creationId xmlns:a16="http://schemas.microsoft.com/office/drawing/2014/main" id="{CFDCD8B9-392D-244C-ABAD-4181784BDC4B}"/>
                </a:ext>
              </a:extLst>
            </p:cNvPr>
            <p:cNvSpPr/>
            <p:nvPr/>
          </p:nvSpPr>
          <p:spPr>
            <a:xfrm>
              <a:off x="5353200" y="373572"/>
              <a:ext cx="2119546" cy="4396359"/>
            </a:xfrm>
            <a:custGeom>
              <a:avLst/>
              <a:gdLst/>
              <a:ahLst/>
              <a:cxnLst/>
              <a:rect l="l" t="t" r="r" b="b"/>
              <a:pathLst>
                <a:path w="101027" h="209550" extrusionOk="0">
                  <a:moveTo>
                    <a:pt x="98629" y="18886"/>
                  </a:moveTo>
                  <a:lnTo>
                    <a:pt x="98629" y="190364"/>
                  </a:lnTo>
                  <a:lnTo>
                    <a:pt x="2398" y="190364"/>
                  </a:lnTo>
                  <a:lnTo>
                    <a:pt x="2398" y="18886"/>
                  </a:lnTo>
                  <a:close/>
                  <a:moveTo>
                    <a:pt x="10343" y="0"/>
                  </a:moveTo>
                  <a:lnTo>
                    <a:pt x="9293" y="75"/>
                  </a:lnTo>
                  <a:lnTo>
                    <a:pt x="8244" y="225"/>
                  </a:lnTo>
                  <a:lnTo>
                    <a:pt x="7270" y="450"/>
                  </a:lnTo>
                  <a:lnTo>
                    <a:pt x="6295" y="824"/>
                  </a:lnTo>
                  <a:lnTo>
                    <a:pt x="5396" y="1274"/>
                  </a:lnTo>
                  <a:lnTo>
                    <a:pt x="4572" y="1799"/>
                  </a:lnTo>
                  <a:lnTo>
                    <a:pt x="3747" y="2398"/>
                  </a:lnTo>
                  <a:lnTo>
                    <a:pt x="2998" y="3073"/>
                  </a:lnTo>
                  <a:lnTo>
                    <a:pt x="2323" y="3747"/>
                  </a:lnTo>
                  <a:lnTo>
                    <a:pt x="1724" y="4572"/>
                  </a:lnTo>
                  <a:lnTo>
                    <a:pt x="1199" y="5396"/>
                  </a:lnTo>
                  <a:lnTo>
                    <a:pt x="824" y="6370"/>
                  </a:lnTo>
                  <a:lnTo>
                    <a:pt x="450" y="7270"/>
                  </a:lnTo>
                  <a:lnTo>
                    <a:pt x="225" y="8319"/>
                  </a:lnTo>
                  <a:lnTo>
                    <a:pt x="0" y="9293"/>
                  </a:lnTo>
                  <a:lnTo>
                    <a:pt x="0" y="10343"/>
                  </a:lnTo>
                  <a:lnTo>
                    <a:pt x="0" y="199207"/>
                  </a:lnTo>
                  <a:lnTo>
                    <a:pt x="0" y="200257"/>
                  </a:lnTo>
                  <a:lnTo>
                    <a:pt x="225" y="201231"/>
                  </a:lnTo>
                  <a:lnTo>
                    <a:pt x="450" y="202280"/>
                  </a:lnTo>
                  <a:lnTo>
                    <a:pt x="824" y="203180"/>
                  </a:lnTo>
                  <a:lnTo>
                    <a:pt x="1199" y="204154"/>
                  </a:lnTo>
                  <a:lnTo>
                    <a:pt x="1724" y="204978"/>
                  </a:lnTo>
                  <a:lnTo>
                    <a:pt x="2323" y="205803"/>
                  </a:lnTo>
                  <a:lnTo>
                    <a:pt x="2998" y="206477"/>
                  </a:lnTo>
                  <a:lnTo>
                    <a:pt x="3747" y="207152"/>
                  </a:lnTo>
                  <a:lnTo>
                    <a:pt x="4572" y="207751"/>
                  </a:lnTo>
                  <a:lnTo>
                    <a:pt x="5396" y="208276"/>
                  </a:lnTo>
                  <a:lnTo>
                    <a:pt x="6295" y="208726"/>
                  </a:lnTo>
                  <a:lnTo>
                    <a:pt x="7270" y="209100"/>
                  </a:lnTo>
                  <a:lnTo>
                    <a:pt x="8244" y="209325"/>
                  </a:lnTo>
                  <a:lnTo>
                    <a:pt x="9293" y="209475"/>
                  </a:lnTo>
                  <a:lnTo>
                    <a:pt x="10343" y="209550"/>
                  </a:lnTo>
                  <a:lnTo>
                    <a:pt x="90610" y="209550"/>
                  </a:lnTo>
                  <a:lnTo>
                    <a:pt x="91659" y="209475"/>
                  </a:lnTo>
                  <a:lnTo>
                    <a:pt x="92708" y="209325"/>
                  </a:lnTo>
                  <a:lnTo>
                    <a:pt x="93682" y="209100"/>
                  </a:lnTo>
                  <a:lnTo>
                    <a:pt x="94657" y="208726"/>
                  </a:lnTo>
                  <a:lnTo>
                    <a:pt x="95556" y="208276"/>
                  </a:lnTo>
                  <a:lnTo>
                    <a:pt x="96455" y="207751"/>
                  </a:lnTo>
                  <a:lnTo>
                    <a:pt x="97205" y="207152"/>
                  </a:lnTo>
                  <a:lnTo>
                    <a:pt x="97954" y="206477"/>
                  </a:lnTo>
                  <a:lnTo>
                    <a:pt x="98629" y="205803"/>
                  </a:lnTo>
                  <a:lnTo>
                    <a:pt x="99228" y="204978"/>
                  </a:lnTo>
                  <a:lnTo>
                    <a:pt x="99753" y="204154"/>
                  </a:lnTo>
                  <a:lnTo>
                    <a:pt x="100203" y="203180"/>
                  </a:lnTo>
                  <a:lnTo>
                    <a:pt x="100577" y="202280"/>
                  </a:lnTo>
                  <a:lnTo>
                    <a:pt x="100802" y="201231"/>
                  </a:lnTo>
                  <a:lnTo>
                    <a:pt x="100952" y="200257"/>
                  </a:lnTo>
                  <a:lnTo>
                    <a:pt x="101027" y="199207"/>
                  </a:lnTo>
                  <a:lnTo>
                    <a:pt x="101027" y="10343"/>
                  </a:lnTo>
                  <a:lnTo>
                    <a:pt x="100952" y="9293"/>
                  </a:lnTo>
                  <a:lnTo>
                    <a:pt x="100802" y="8319"/>
                  </a:lnTo>
                  <a:lnTo>
                    <a:pt x="100577" y="7270"/>
                  </a:lnTo>
                  <a:lnTo>
                    <a:pt x="100203" y="6370"/>
                  </a:lnTo>
                  <a:lnTo>
                    <a:pt x="99753" y="5396"/>
                  </a:lnTo>
                  <a:lnTo>
                    <a:pt x="99228" y="4572"/>
                  </a:lnTo>
                  <a:lnTo>
                    <a:pt x="98629" y="3747"/>
                  </a:lnTo>
                  <a:lnTo>
                    <a:pt x="97954" y="3073"/>
                  </a:lnTo>
                  <a:lnTo>
                    <a:pt x="97205" y="2398"/>
                  </a:lnTo>
                  <a:lnTo>
                    <a:pt x="96455" y="1799"/>
                  </a:lnTo>
                  <a:lnTo>
                    <a:pt x="95556" y="1274"/>
                  </a:lnTo>
                  <a:lnTo>
                    <a:pt x="94657" y="824"/>
                  </a:lnTo>
                  <a:lnTo>
                    <a:pt x="93682" y="450"/>
                  </a:lnTo>
                  <a:lnTo>
                    <a:pt x="92708" y="225"/>
                  </a:lnTo>
                  <a:lnTo>
                    <a:pt x="91659" y="75"/>
                  </a:lnTo>
                  <a:lnTo>
                    <a:pt x="90610" y="0"/>
                  </a:lnTo>
                  <a:close/>
                </a:path>
              </a:pathLst>
            </a:custGeom>
            <a:solidFill>
              <a:schemeClr val="dk1"/>
            </a:solidFill>
            <a:ln>
              <a:noFill/>
            </a:ln>
          </p:spPr>
          <p:txBody>
            <a:bodyPr spcFirstLastPara="1" wrap="square" lIns="121900" tIns="121900" rIns="121900" bIns="121900" anchor="ctr" anchorCtr="0">
              <a:noAutofit/>
            </a:bodyPr>
            <a:lstStyle/>
            <a:p>
              <a:endParaRPr sz="3200"/>
            </a:p>
          </p:txBody>
        </p:sp>
        <p:sp>
          <p:nvSpPr>
            <p:cNvPr id="16" name="Google Shape;268;p31">
              <a:extLst>
                <a:ext uri="{FF2B5EF4-FFF2-40B4-BE49-F238E27FC236}">
                  <a16:creationId xmlns:a16="http://schemas.microsoft.com/office/drawing/2014/main" id="{37675C0F-5750-8A45-A16B-F3335993EBE1}"/>
                </a:ext>
              </a:extLst>
            </p:cNvPr>
            <p:cNvSpPr/>
            <p:nvPr/>
          </p:nvSpPr>
          <p:spPr>
            <a:xfrm>
              <a:off x="6200687" y="4493184"/>
              <a:ext cx="422999" cy="150972"/>
            </a:xfrm>
            <a:custGeom>
              <a:avLst/>
              <a:gdLst/>
              <a:ahLst/>
              <a:cxnLst/>
              <a:rect l="l" t="t" r="r" b="b"/>
              <a:pathLst>
                <a:path w="20162" h="7196" extrusionOk="0">
                  <a:moveTo>
                    <a:pt x="3598" y="0"/>
                  </a:moveTo>
                  <a:lnTo>
                    <a:pt x="2849" y="75"/>
                  </a:lnTo>
                  <a:lnTo>
                    <a:pt x="2174" y="300"/>
                  </a:lnTo>
                  <a:lnTo>
                    <a:pt x="1575" y="600"/>
                  </a:lnTo>
                  <a:lnTo>
                    <a:pt x="1050" y="1050"/>
                  </a:lnTo>
                  <a:lnTo>
                    <a:pt x="600" y="1574"/>
                  </a:lnTo>
                  <a:lnTo>
                    <a:pt x="301" y="2174"/>
                  </a:lnTo>
                  <a:lnTo>
                    <a:pt x="76" y="2848"/>
                  </a:lnTo>
                  <a:lnTo>
                    <a:pt x="1" y="3598"/>
                  </a:lnTo>
                  <a:lnTo>
                    <a:pt x="76" y="4347"/>
                  </a:lnTo>
                  <a:lnTo>
                    <a:pt x="301" y="5022"/>
                  </a:lnTo>
                  <a:lnTo>
                    <a:pt x="600" y="5621"/>
                  </a:lnTo>
                  <a:lnTo>
                    <a:pt x="1050" y="6146"/>
                  </a:lnTo>
                  <a:lnTo>
                    <a:pt x="1575" y="6596"/>
                  </a:lnTo>
                  <a:lnTo>
                    <a:pt x="2174" y="6896"/>
                  </a:lnTo>
                  <a:lnTo>
                    <a:pt x="2849" y="7120"/>
                  </a:lnTo>
                  <a:lnTo>
                    <a:pt x="3598" y="7195"/>
                  </a:lnTo>
                  <a:lnTo>
                    <a:pt x="16639" y="7195"/>
                  </a:lnTo>
                  <a:lnTo>
                    <a:pt x="17313" y="7120"/>
                  </a:lnTo>
                  <a:lnTo>
                    <a:pt x="17988" y="6896"/>
                  </a:lnTo>
                  <a:lnTo>
                    <a:pt x="18587" y="6596"/>
                  </a:lnTo>
                  <a:lnTo>
                    <a:pt x="19112" y="6146"/>
                  </a:lnTo>
                  <a:lnTo>
                    <a:pt x="19562" y="5621"/>
                  </a:lnTo>
                  <a:lnTo>
                    <a:pt x="19861" y="5022"/>
                  </a:lnTo>
                  <a:lnTo>
                    <a:pt x="20086" y="4347"/>
                  </a:lnTo>
                  <a:lnTo>
                    <a:pt x="20161" y="3598"/>
                  </a:lnTo>
                  <a:lnTo>
                    <a:pt x="20086" y="2848"/>
                  </a:lnTo>
                  <a:lnTo>
                    <a:pt x="19861" y="2174"/>
                  </a:lnTo>
                  <a:lnTo>
                    <a:pt x="19562" y="1574"/>
                  </a:lnTo>
                  <a:lnTo>
                    <a:pt x="19112" y="1050"/>
                  </a:lnTo>
                  <a:lnTo>
                    <a:pt x="18587" y="600"/>
                  </a:lnTo>
                  <a:lnTo>
                    <a:pt x="17988" y="300"/>
                  </a:lnTo>
                  <a:lnTo>
                    <a:pt x="17313" y="75"/>
                  </a:lnTo>
                  <a:lnTo>
                    <a:pt x="16639" y="0"/>
                  </a:lnTo>
                  <a:close/>
                </a:path>
              </a:pathLst>
            </a:custGeom>
            <a:solidFill>
              <a:schemeClr val="dk2"/>
            </a:solidFill>
            <a:ln>
              <a:noFill/>
            </a:ln>
          </p:spPr>
          <p:txBody>
            <a:bodyPr spcFirstLastPara="1" wrap="square" lIns="121900" tIns="121900" rIns="121900" bIns="121900" anchor="ctr" anchorCtr="0">
              <a:noAutofit/>
            </a:bodyPr>
            <a:lstStyle/>
            <a:p>
              <a:endParaRPr sz="3200"/>
            </a:p>
          </p:txBody>
        </p:sp>
        <p:sp>
          <p:nvSpPr>
            <p:cNvPr id="17" name="Google Shape;269;p31">
              <a:extLst>
                <a:ext uri="{FF2B5EF4-FFF2-40B4-BE49-F238E27FC236}">
                  <a16:creationId xmlns:a16="http://schemas.microsoft.com/office/drawing/2014/main" id="{6B4AD2D7-4600-CF41-808B-4EF47187C8DF}"/>
                </a:ext>
              </a:extLst>
            </p:cNvPr>
            <p:cNvSpPr/>
            <p:nvPr/>
          </p:nvSpPr>
          <p:spPr>
            <a:xfrm>
              <a:off x="5739987" y="529223"/>
              <a:ext cx="83354" cy="83354"/>
            </a:xfrm>
            <a:custGeom>
              <a:avLst/>
              <a:gdLst/>
              <a:ahLst/>
              <a:cxnLst/>
              <a:rect l="l" t="t" r="r" b="b"/>
              <a:pathLst>
                <a:path w="3973" h="3973" extrusionOk="0">
                  <a:moveTo>
                    <a:pt x="2024" y="1"/>
                  </a:moveTo>
                  <a:lnTo>
                    <a:pt x="1575" y="76"/>
                  </a:lnTo>
                  <a:lnTo>
                    <a:pt x="1200" y="151"/>
                  </a:lnTo>
                  <a:lnTo>
                    <a:pt x="900" y="375"/>
                  </a:lnTo>
                  <a:lnTo>
                    <a:pt x="600" y="600"/>
                  </a:lnTo>
                  <a:lnTo>
                    <a:pt x="375" y="900"/>
                  </a:lnTo>
                  <a:lnTo>
                    <a:pt x="151" y="1200"/>
                  </a:lnTo>
                  <a:lnTo>
                    <a:pt x="76" y="1575"/>
                  </a:lnTo>
                  <a:lnTo>
                    <a:pt x="1" y="2024"/>
                  </a:lnTo>
                  <a:lnTo>
                    <a:pt x="76" y="2399"/>
                  </a:lnTo>
                  <a:lnTo>
                    <a:pt x="151" y="2774"/>
                  </a:lnTo>
                  <a:lnTo>
                    <a:pt x="375" y="3073"/>
                  </a:lnTo>
                  <a:lnTo>
                    <a:pt x="600" y="3373"/>
                  </a:lnTo>
                  <a:lnTo>
                    <a:pt x="900" y="3673"/>
                  </a:lnTo>
                  <a:lnTo>
                    <a:pt x="1200" y="3823"/>
                  </a:lnTo>
                  <a:lnTo>
                    <a:pt x="1575" y="3973"/>
                  </a:lnTo>
                  <a:lnTo>
                    <a:pt x="2399" y="3973"/>
                  </a:lnTo>
                  <a:lnTo>
                    <a:pt x="2774" y="3823"/>
                  </a:lnTo>
                  <a:lnTo>
                    <a:pt x="3073" y="3673"/>
                  </a:lnTo>
                  <a:lnTo>
                    <a:pt x="3373" y="3373"/>
                  </a:lnTo>
                  <a:lnTo>
                    <a:pt x="3598" y="3073"/>
                  </a:lnTo>
                  <a:lnTo>
                    <a:pt x="3823" y="2774"/>
                  </a:lnTo>
                  <a:lnTo>
                    <a:pt x="3898" y="2399"/>
                  </a:lnTo>
                  <a:lnTo>
                    <a:pt x="3973" y="2024"/>
                  </a:lnTo>
                  <a:lnTo>
                    <a:pt x="3898" y="1575"/>
                  </a:lnTo>
                  <a:lnTo>
                    <a:pt x="3823" y="1200"/>
                  </a:lnTo>
                  <a:lnTo>
                    <a:pt x="3598" y="900"/>
                  </a:lnTo>
                  <a:lnTo>
                    <a:pt x="3373" y="600"/>
                  </a:lnTo>
                  <a:lnTo>
                    <a:pt x="3073" y="375"/>
                  </a:lnTo>
                  <a:lnTo>
                    <a:pt x="2774" y="151"/>
                  </a:lnTo>
                  <a:lnTo>
                    <a:pt x="2399" y="76"/>
                  </a:lnTo>
                  <a:lnTo>
                    <a:pt x="2024" y="1"/>
                  </a:lnTo>
                  <a:close/>
                </a:path>
              </a:pathLst>
            </a:custGeom>
            <a:solidFill>
              <a:schemeClr val="dk2"/>
            </a:solidFill>
            <a:ln>
              <a:noFill/>
            </a:ln>
          </p:spPr>
          <p:txBody>
            <a:bodyPr spcFirstLastPara="1" wrap="square" lIns="121900" tIns="121900" rIns="121900" bIns="121900" anchor="ctr" anchorCtr="0">
              <a:noAutofit/>
            </a:bodyPr>
            <a:lstStyle/>
            <a:p>
              <a:endParaRPr sz="3200"/>
            </a:p>
          </p:txBody>
        </p:sp>
        <p:sp>
          <p:nvSpPr>
            <p:cNvPr id="18" name="Google Shape;270;p31">
              <a:extLst>
                <a:ext uri="{FF2B5EF4-FFF2-40B4-BE49-F238E27FC236}">
                  <a16:creationId xmlns:a16="http://schemas.microsoft.com/office/drawing/2014/main" id="{FF0086D0-9CAF-A34B-995E-BA4879F96F5C}"/>
                </a:ext>
              </a:extLst>
            </p:cNvPr>
            <p:cNvSpPr/>
            <p:nvPr/>
          </p:nvSpPr>
          <p:spPr>
            <a:xfrm>
              <a:off x="6208555" y="538664"/>
              <a:ext cx="408837" cy="64493"/>
            </a:xfrm>
            <a:custGeom>
              <a:avLst/>
              <a:gdLst/>
              <a:ahLst/>
              <a:cxnLst/>
              <a:rect l="l" t="t" r="r" b="b"/>
              <a:pathLst>
                <a:path w="19487" h="3074" extrusionOk="0">
                  <a:moveTo>
                    <a:pt x="1275" y="0"/>
                  </a:moveTo>
                  <a:lnTo>
                    <a:pt x="1050" y="75"/>
                  </a:lnTo>
                  <a:lnTo>
                    <a:pt x="750" y="150"/>
                  </a:lnTo>
                  <a:lnTo>
                    <a:pt x="525" y="300"/>
                  </a:lnTo>
                  <a:lnTo>
                    <a:pt x="375" y="450"/>
                  </a:lnTo>
                  <a:lnTo>
                    <a:pt x="225" y="675"/>
                  </a:lnTo>
                  <a:lnTo>
                    <a:pt x="75" y="975"/>
                  </a:lnTo>
                  <a:lnTo>
                    <a:pt x="1" y="1274"/>
                  </a:lnTo>
                  <a:lnTo>
                    <a:pt x="1" y="1574"/>
                  </a:lnTo>
                  <a:lnTo>
                    <a:pt x="1" y="1874"/>
                  </a:lnTo>
                  <a:lnTo>
                    <a:pt x="75" y="2174"/>
                  </a:lnTo>
                  <a:lnTo>
                    <a:pt x="225" y="2399"/>
                  </a:lnTo>
                  <a:lnTo>
                    <a:pt x="375" y="2623"/>
                  </a:lnTo>
                  <a:lnTo>
                    <a:pt x="525" y="2773"/>
                  </a:lnTo>
                  <a:lnTo>
                    <a:pt x="750" y="2923"/>
                  </a:lnTo>
                  <a:lnTo>
                    <a:pt x="1050" y="2998"/>
                  </a:lnTo>
                  <a:lnTo>
                    <a:pt x="1275" y="3073"/>
                  </a:lnTo>
                  <a:lnTo>
                    <a:pt x="18137" y="3073"/>
                  </a:lnTo>
                  <a:lnTo>
                    <a:pt x="18437" y="2998"/>
                  </a:lnTo>
                  <a:lnTo>
                    <a:pt x="18662" y="2923"/>
                  </a:lnTo>
                  <a:lnTo>
                    <a:pt x="18887" y="2773"/>
                  </a:lnTo>
                  <a:lnTo>
                    <a:pt x="19112" y="2623"/>
                  </a:lnTo>
                  <a:lnTo>
                    <a:pt x="19262" y="2399"/>
                  </a:lnTo>
                  <a:lnTo>
                    <a:pt x="19337" y="2174"/>
                  </a:lnTo>
                  <a:lnTo>
                    <a:pt x="19412" y="1874"/>
                  </a:lnTo>
                  <a:lnTo>
                    <a:pt x="19486" y="1574"/>
                  </a:lnTo>
                  <a:lnTo>
                    <a:pt x="19412" y="1274"/>
                  </a:lnTo>
                  <a:lnTo>
                    <a:pt x="19337" y="975"/>
                  </a:lnTo>
                  <a:lnTo>
                    <a:pt x="19262" y="675"/>
                  </a:lnTo>
                  <a:lnTo>
                    <a:pt x="19112" y="450"/>
                  </a:lnTo>
                  <a:lnTo>
                    <a:pt x="18887" y="300"/>
                  </a:lnTo>
                  <a:lnTo>
                    <a:pt x="18662" y="150"/>
                  </a:lnTo>
                  <a:lnTo>
                    <a:pt x="18437" y="75"/>
                  </a:lnTo>
                  <a:lnTo>
                    <a:pt x="18137" y="0"/>
                  </a:lnTo>
                  <a:close/>
                </a:path>
              </a:pathLst>
            </a:custGeom>
            <a:solidFill>
              <a:schemeClr val="dk2"/>
            </a:solidFill>
            <a:ln>
              <a:noFill/>
            </a:ln>
          </p:spPr>
          <p:txBody>
            <a:bodyPr spcFirstLastPara="1" wrap="square" lIns="121900" tIns="121900" rIns="121900" bIns="121900" anchor="ctr" anchorCtr="0">
              <a:noAutofit/>
            </a:bodyPr>
            <a:lstStyle/>
            <a:p>
              <a:endParaRPr sz="3200"/>
            </a:p>
          </p:txBody>
        </p:sp>
      </p:grpSp>
      <p:sp>
        <p:nvSpPr>
          <p:cNvPr id="25" name="Text Placeholder 6">
            <a:extLst>
              <a:ext uri="{FF2B5EF4-FFF2-40B4-BE49-F238E27FC236}">
                <a16:creationId xmlns:a16="http://schemas.microsoft.com/office/drawing/2014/main" id="{DC965BC3-6729-AF8B-6F1C-0F01465A665F}"/>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26" name="Straight Connector 25">
            <a:extLst>
              <a:ext uri="{FF2B5EF4-FFF2-40B4-BE49-F238E27FC236}">
                <a16:creationId xmlns:a16="http://schemas.microsoft.com/office/drawing/2014/main" id="{27798AE2-D372-C6BF-C532-0D6F37E055BA}"/>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27" name="Slide Number Placeholder 4">
            <a:extLst>
              <a:ext uri="{FF2B5EF4-FFF2-40B4-BE49-F238E27FC236}">
                <a16:creationId xmlns:a16="http://schemas.microsoft.com/office/drawing/2014/main" id="{94F50B6B-CA9B-1FD4-CB4F-2344DC6A3E71}"/>
              </a:ext>
            </a:extLst>
          </p:cNvPr>
          <p:cNvSpPr>
            <a:spLocks noGrp="1"/>
          </p:cNvSpPr>
          <p:nvPr>
            <p:ph type="sldNum" sz="quarter" idx="12"/>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1345034911"/>
      </p:ext>
    </p:extLst>
  </p:cSld>
  <p:clrMapOvr>
    <a:overrideClrMapping bg1="lt1" tx1="dk1" bg2="lt2" tx2="dk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Divider">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523875" y="2464039"/>
            <a:ext cx="4119563" cy="619125"/>
          </a:xfrm>
          <a:prstGeom prst="rect">
            <a:avLst/>
          </a:prstGeom>
        </p:spPr>
        <p:txBody>
          <a:bodyPr/>
          <a:lstStyle/>
          <a:p>
            <a:r>
              <a:rPr lang="en-US"/>
              <a:t>Divider page</a:t>
            </a:r>
          </a:p>
        </p:txBody>
      </p:sp>
      <p:pic>
        <p:nvPicPr>
          <p:cNvPr id="15" name="Picture 14">
            <a:extLst>
              <a:ext uri="{FF2B5EF4-FFF2-40B4-BE49-F238E27FC236}">
                <a16:creationId xmlns:a16="http://schemas.microsoft.com/office/drawing/2014/main" id="{6081A2F1-0A59-724B-8E86-F0B2D7DB5BC8}"/>
              </a:ext>
            </a:extLst>
          </p:cNvPr>
          <p:cNvPicPr>
            <a:picLocks noChangeAspect="1"/>
          </p:cNvPicPr>
          <p:nvPr/>
        </p:nvPicPr>
        <p:blipFill>
          <a:blip r:embed="rId2"/>
          <a:srcRect/>
          <a:stretch>
            <a:fillRect/>
          </a:stretch>
        </p:blipFill>
        <p:spPr>
          <a:xfrm>
            <a:off x="633538" y="3192371"/>
            <a:ext cx="339425" cy="67885"/>
          </a:xfrm>
          <a:prstGeom prst="rect">
            <a:avLst/>
          </a:prstGeom>
        </p:spPr>
      </p:pic>
      <p:sp>
        <p:nvSpPr>
          <p:cNvPr id="9" name="Text Placeholder 6">
            <a:extLst>
              <a:ext uri="{FF2B5EF4-FFF2-40B4-BE49-F238E27FC236}">
                <a16:creationId xmlns:a16="http://schemas.microsoft.com/office/drawing/2014/main" id="{75C305A0-B025-B8C1-064A-36A36D86D6E4}"/>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10" name="Straight Connector 9">
            <a:extLst>
              <a:ext uri="{FF2B5EF4-FFF2-40B4-BE49-F238E27FC236}">
                <a16:creationId xmlns:a16="http://schemas.microsoft.com/office/drawing/2014/main" id="{4E2B143D-D674-A60F-80D0-920B88B8FC8F}"/>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Slide Number Placeholder 4">
            <a:extLst>
              <a:ext uri="{FF2B5EF4-FFF2-40B4-BE49-F238E27FC236}">
                <a16:creationId xmlns:a16="http://schemas.microsoft.com/office/drawing/2014/main" id="{50C74F98-9035-22E3-B43A-A936FC8A1CBA}"/>
              </a:ext>
            </a:extLst>
          </p:cNvPr>
          <p:cNvSpPr>
            <a:spLocks noGrp="1"/>
          </p:cNvSpPr>
          <p:nvPr>
            <p:ph type="sldNum" sz="quarter" idx="12"/>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243051590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ext Heav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838200" y="365125"/>
            <a:ext cx="10515600" cy="1325563"/>
          </a:xfrm>
          <a:prstGeom prst="rect">
            <a:avLst/>
          </a:prstGeom>
        </p:spPr>
        <p:txBody>
          <a:bodyPr/>
          <a:lstStyle/>
          <a:p>
            <a:r>
              <a:rPr lang="en-US"/>
              <a:t>Instructions for use</a:t>
            </a:r>
          </a:p>
        </p:txBody>
      </p:sp>
      <p:sp>
        <p:nvSpPr>
          <p:cNvPr id="12" name="Text Placeholder 5">
            <a:extLst>
              <a:ext uri="{FF2B5EF4-FFF2-40B4-BE49-F238E27FC236}">
                <a16:creationId xmlns:a16="http://schemas.microsoft.com/office/drawing/2014/main" id="{EB2BE08F-06E4-F845-B665-C75CD667119A}"/>
              </a:ext>
            </a:extLst>
          </p:cNvPr>
          <p:cNvSpPr>
            <a:spLocks noGrp="1"/>
          </p:cNvSpPr>
          <p:nvPr>
            <p:ph type="body" sz="quarter" idx="11" hasCustomPrompt="1"/>
          </p:nvPr>
        </p:nvSpPr>
        <p:spPr>
          <a:xfrm>
            <a:off x="838200" y="1909764"/>
            <a:ext cx="10515600" cy="2078527"/>
          </a:xfrm>
        </p:spPr>
        <p:txBody>
          <a:bodyPr/>
          <a:lstStyle>
            <a:lvl1pPr marL="0" indent="0">
              <a:buFontTx/>
              <a:buNone/>
              <a:defRPr cap="none" baseline="0">
                <a:solidFill>
                  <a:schemeClr val="tx1"/>
                </a:solidFill>
                <a:latin typeface="Franklin Gothic Book" panose="020B0503020102020204" pitchFamily="34" charset="0"/>
              </a:defRPr>
            </a:lvl1pPr>
          </a:lstStyle>
          <a:p>
            <a:pPr lvl="0"/>
            <a:r>
              <a:rPr lang="en-US"/>
              <a:t>Delete any slides you don’t need (including this one). We tried to imagine the variety of ways you might want to present information, including through charts, graphs, and images.</a:t>
            </a:r>
          </a:p>
          <a:p>
            <a:pPr lvl="0"/>
            <a:r>
              <a:rPr lang="en-US"/>
              <a:t>Replace any words on a slide with your own. Words on slides are there to show you how it could look and to offer instructions/best practices.</a:t>
            </a:r>
          </a:p>
          <a:p>
            <a:pPr lvl="0"/>
            <a:r>
              <a:rPr lang="en-US"/>
              <a:t>Need help? Reach out to to #AllMarketing if you need any assistance with using this template.</a:t>
            </a:r>
          </a:p>
        </p:txBody>
      </p:sp>
      <p:pic>
        <p:nvPicPr>
          <p:cNvPr id="15" name="Picture 14">
            <a:extLst>
              <a:ext uri="{FF2B5EF4-FFF2-40B4-BE49-F238E27FC236}">
                <a16:creationId xmlns:a16="http://schemas.microsoft.com/office/drawing/2014/main" id="{6081A2F1-0A59-724B-8E86-F0B2D7DB5BC8}"/>
              </a:ext>
            </a:extLst>
          </p:cNvPr>
          <p:cNvPicPr>
            <a:picLocks noChangeAspect="1"/>
          </p:cNvPicPr>
          <p:nvPr/>
        </p:nvPicPr>
        <p:blipFill>
          <a:blip r:embed="rId2"/>
          <a:srcRect/>
          <a:stretch>
            <a:fillRect/>
          </a:stretch>
        </p:blipFill>
        <p:spPr>
          <a:xfrm>
            <a:off x="971013" y="1449296"/>
            <a:ext cx="339425" cy="67885"/>
          </a:xfrm>
          <a:prstGeom prst="rect">
            <a:avLst/>
          </a:prstGeom>
        </p:spPr>
      </p:pic>
      <p:sp>
        <p:nvSpPr>
          <p:cNvPr id="8" name="Text Placeholder 6">
            <a:extLst>
              <a:ext uri="{FF2B5EF4-FFF2-40B4-BE49-F238E27FC236}">
                <a16:creationId xmlns:a16="http://schemas.microsoft.com/office/drawing/2014/main" id="{C8363E02-0A0C-9AB3-C56A-623F3C974450}"/>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10" name="Straight Connector 9">
            <a:extLst>
              <a:ext uri="{FF2B5EF4-FFF2-40B4-BE49-F238E27FC236}">
                <a16:creationId xmlns:a16="http://schemas.microsoft.com/office/drawing/2014/main" id="{5964212E-E004-2D5B-155E-80DAB13090C7}"/>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Slide Number Placeholder 4">
            <a:extLst>
              <a:ext uri="{FF2B5EF4-FFF2-40B4-BE49-F238E27FC236}">
                <a16:creationId xmlns:a16="http://schemas.microsoft.com/office/drawing/2014/main" id="{637F1615-2BF2-D899-4E65-AAA6735A2E83}"/>
              </a:ext>
            </a:extLst>
          </p:cNvPr>
          <p:cNvSpPr>
            <a:spLocks noGrp="1"/>
          </p:cNvSpPr>
          <p:nvPr>
            <p:ph type="sldNum" sz="quarter" idx="12"/>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52153726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Blank (Ligh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A94591DF-5E62-1E44-8712-59D612CABB41}"/>
              </a:ext>
            </a:extLst>
          </p:cNvPr>
          <p:cNvSpPr>
            <a:spLocks noGrp="1"/>
          </p:cNvSpPr>
          <p:nvPr>
            <p:ph type="title" hasCustomPrompt="1"/>
          </p:nvPr>
        </p:nvSpPr>
        <p:spPr>
          <a:xfrm>
            <a:off x="838200" y="365125"/>
            <a:ext cx="10515600" cy="1325563"/>
          </a:xfrm>
          <a:prstGeom prst="rect">
            <a:avLst/>
          </a:prstGeom>
        </p:spPr>
        <p:txBody>
          <a:bodyPr/>
          <a:lstStyle/>
          <a:p>
            <a:r>
              <a:rPr lang="en-US"/>
              <a:t>Instructions for use</a:t>
            </a:r>
          </a:p>
        </p:txBody>
      </p:sp>
      <p:sp>
        <p:nvSpPr>
          <p:cNvPr id="8" name="Text Placeholder 6">
            <a:extLst>
              <a:ext uri="{FF2B5EF4-FFF2-40B4-BE49-F238E27FC236}">
                <a16:creationId xmlns:a16="http://schemas.microsoft.com/office/drawing/2014/main" id="{52791D65-3287-66EC-F928-B3BBAF5C7720}"/>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9" name="Straight Connector 8">
            <a:extLst>
              <a:ext uri="{FF2B5EF4-FFF2-40B4-BE49-F238E27FC236}">
                <a16:creationId xmlns:a16="http://schemas.microsoft.com/office/drawing/2014/main" id="{477BD2BE-2BC9-B7C5-C09B-016BF7B51ED8}"/>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Slide Number Placeholder 4">
            <a:extLst>
              <a:ext uri="{FF2B5EF4-FFF2-40B4-BE49-F238E27FC236}">
                <a16:creationId xmlns:a16="http://schemas.microsoft.com/office/drawing/2014/main" id="{8553285B-BA2F-4909-6111-282D1200B330}"/>
              </a:ext>
            </a:extLst>
          </p:cNvPr>
          <p:cNvSpPr>
            <a:spLocks noGrp="1"/>
          </p:cNvSpPr>
          <p:nvPr>
            <p:ph type="sldNum" sz="quarter" idx="12"/>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1563386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p:cSld name="Blank - Light (No Gradien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A94591DF-5E62-1E44-8712-59D612CABB41}"/>
              </a:ext>
            </a:extLst>
          </p:cNvPr>
          <p:cNvSpPr>
            <a:spLocks noGrp="1"/>
          </p:cNvSpPr>
          <p:nvPr>
            <p:ph type="title" hasCustomPrompt="1"/>
          </p:nvPr>
        </p:nvSpPr>
        <p:spPr>
          <a:xfrm>
            <a:off x="838200" y="365125"/>
            <a:ext cx="10515600" cy="1325563"/>
          </a:xfrm>
          <a:prstGeom prst="rect">
            <a:avLst/>
          </a:prstGeom>
        </p:spPr>
        <p:txBody>
          <a:bodyPr/>
          <a:lstStyle/>
          <a:p>
            <a:r>
              <a:rPr lang="en-US"/>
              <a:t>Instructions for use</a:t>
            </a:r>
          </a:p>
        </p:txBody>
      </p:sp>
      <p:pic>
        <p:nvPicPr>
          <p:cNvPr id="8" name="Picture 7">
            <a:extLst>
              <a:ext uri="{FF2B5EF4-FFF2-40B4-BE49-F238E27FC236}">
                <a16:creationId xmlns:a16="http://schemas.microsoft.com/office/drawing/2014/main" id="{0C0BC65C-C76A-5C4A-837D-684F0E85386C}"/>
              </a:ext>
            </a:extLst>
          </p:cNvPr>
          <p:cNvPicPr>
            <a:picLocks noChangeAspect="1"/>
          </p:cNvPicPr>
          <p:nvPr/>
        </p:nvPicPr>
        <p:blipFill>
          <a:blip r:embed="rId2"/>
          <a:srcRect/>
          <a:stretch>
            <a:fillRect/>
          </a:stretch>
        </p:blipFill>
        <p:spPr>
          <a:xfrm>
            <a:off x="195200" y="6438013"/>
            <a:ext cx="1858139" cy="103411"/>
          </a:xfrm>
          <a:prstGeom prst="rect">
            <a:avLst/>
          </a:prstGeom>
        </p:spPr>
      </p:pic>
      <p:sp>
        <p:nvSpPr>
          <p:cNvPr id="9" name="Text Placeholder 6">
            <a:extLst>
              <a:ext uri="{FF2B5EF4-FFF2-40B4-BE49-F238E27FC236}">
                <a16:creationId xmlns:a16="http://schemas.microsoft.com/office/drawing/2014/main" id="{1CD9EEB0-81A7-9F30-53AE-342121A40E77}"/>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10" name="Straight Connector 9">
            <a:extLst>
              <a:ext uri="{FF2B5EF4-FFF2-40B4-BE49-F238E27FC236}">
                <a16:creationId xmlns:a16="http://schemas.microsoft.com/office/drawing/2014/main" id="{46A818C6-DEB6-E6C7-2AEB-1EB696407D88}"/>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Slide Number Placeholder 4">
            <a:extLst>
              <a:ext uri="{FF2B5EF4-FFF2-40B4-BE49-F238E27FC236}">
                <a16:creationId xmlns:a16="http://schemas.microsoft.com/office/drawing/2014/main" id="{8E1F73B1-3E5F-15FB-7A91-679358249E40}"/>
              </a:ext>
            </a:extLst>
          </p:cNvPr>
          <p:cNvSpPr>
            <a:spLocks noGrp="1"/>
          </p:cNvSpPr>
          <p:nvPr>
            <p:ph type="sldNum" sz="quarter" idx="12"/>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32065669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p:cSld name=" Image - Dark (No Gradient)">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F2EC103-3CF9-554D-80A4-0D6A77EED4FA}"/>
              </a:ext>
            </a:extLst>
          </p:cNvPr>
          <p:cNvPicPr>
            <a:picLocks noChangeAspect="1"/>
          </p:cNvPicPr>
          <p:nvPr/>
        </p:nvPicPr>
        <p:blipFill>
          <a:blip r:embed="rId2"/>
          <a:srcRect/>
          <a:stretch>
            <a:fillRect/>
          </a:stretch>
        </p:blipFill>
        <p:spPr>
          <a:xfrm>
            <a:off x="0" y="0"/>
            <a:ext cx="12192000" cy="6858000"/>
          </a:xfrm>
          <a:prstGeom prst="rect">
            <a:avLst/>
          </a:prstGeom>
        </p:spPr>
      </p:pic>
      <p:sp>
        <p:nvSpPr>
          <p:cNvPr id="10" name="Rectangle 9">
            <a:extLst>
              <a:ext uri="{FF2B5EF4-FFF2-40B4-BE49-F238E27FC236}">
                <a16:creationId xmlns:a16="http://schemas.microsoft.com/office/drawing/2014/main" id="{5F590914-7219-E24C-B441-29E0F001FF5A}"/>
              </a:ext>
            </a:extLst>
          </p:cNvPr>
          <p:cNvSpPr/>
          <p:nvPr/>
        </p:nvSpPr>
        <p:spPr>
          <a:xfrm>
            <a:off x="0" y="0"/>
            <a:ext cx="12192003" cy="6858000"/>
          </a:xfrm>
          <a:prstGeom prst="rect">
            <a:avLst/>
          </a:prstGeom>
          <a:solidFill>
            <a:srgbClr val="102744">
              <a:alpha val="7591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2667">
              <a:solidFill>
                <a:schemeClr val="bg1"/>
              </a:solidFill>
              <a:latin typeface="Franklin Gothic Medium" panose="020B0603020102020204" pitchFamily="34" charset="0"/>
            </a:endParaRPr>
          </a:p>
        </p:txBody>
      </p:sp>
      <p:sp>
        <p:nvSpPr>
          <p:cNvPr id="7" name="Title 1">
            <a:extLst>
              <a:ext uri="{FF2B5EF4-FFF2-40B4-BE49-F238E27FC236}">
                <a16:creationId xmlns:a16="http://schemas.microsoft.com/office/drawing/2014/main" id="{A94591DF-5E62-1E44-8712-59D612CABB41}"/>
              </a:ext>
            </a:extLst>
          </p:cNvPr>
          <p:cNvSpPr>
            <a:spLocks noGrp="1"/>
          </p:cNvSpPr>
          <p:nvPr>
            <p:ph type="title" hasCustomPrompt="1"/>
          </p:nvPr>
        </p:nvSpPr>
        <p:spPr>
          <a:xfrm>
            <a:off x="838200" y="365125"/>
            <a:ext cx="10515600" cy="1325563"/>
          </a:xfrm>
          <a:prstGeom prst="rect">
            <a:avLst/>
          </a:prstGeom>
        </p:spPr>
        <p:txBody>
          <a:bodyPr/>
          <a:lstStyle/>
          <a:p>
            <a:r>
              <a:rPr lang="en-US"/>
              <a:t>Instructions for use</a:t>
            </a:r>
          </a:p>
        </p:txBody>
      </p:sp>
      <p:pic>
        <p:nvPicPr>
          <p:cNvPr id="9" name="Picture 8">
            <a:extLst>
              <a:ext uri="{FF2B5EF4-FFF2-40B4-BE49-F238E27FC236}">
                <a16:creationId xmlns:a16="http://schemas.microsoft.com/office/drawing/2014/main" id="{8E053783-3606-FC47-91BF-6CFEA83BB917}"/>
              </a:ext>
            </a:extLst>
          </p:cNvPr>
          <p:cNvPicPr>
            <a:picLocks noChangeAspect="1"/>
          </p:cNvPicPr>
          <p:nvPr/>
        </p:nvPicPr>
        <p:blipFill>
          <a:blip r:embed="rId3"/>
          <a:srcRect/>
          <a:stretch>
            <a:fillRect/>
          </a:stretch>
        </p:blipFill>
        <p:spPr>
          <a:xfrm>
            <a:off x="195200" y="6439632"/>
            <a:ext cx="1858139" cy="100177"/>
          </a:xfrm>
          <a:prstGeom prst="rect">
            <a:avLst/>
          </a:prstGeom>
        </p:spPr>
      </p:pic>
      <p:sp>
        <p:nvSpPr>
          <p:cNvPr id="11" name="Text Placeholder 6">
            <a:extLst>
              <a:ext uri="{FF2B5EF4-FFF2-40B4-BE49-F238E27FC236}">
                <a16:creationId xmlns:a16="http://schemas.microsoft.com/office/drawing/2014/main" id="{372A7328-1630-3E08-49F6-E394ED68DEEB}"/>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solidFill>
                  <a:schemeClr val="tx1"/>
                </a:solidFill>
                <a:latin typeface="Franklin Gothic Book" panose="020B0503020102020204" pitchFamily="34" charset="0"/>
              </a:defRPr>
            </a:lvl1pPr>
          </a:lstStyle>
          <a:p>
            <a:pPr lvl="0"/>
            <a:r>
              <a:rPr lang="en-US" dirty="0"/>
              <a:t>Section Title </a:t>
            </a:r>
          </a:p>
        </p:txBody>
      </p:sp>
      <p:cxnSp>
        <p:nvCxnSpPr>
          <p:cNvPr id="12" name="Straight Connector 11">
            <a:extLst>
              <a:ext uri="{FF2B5EF4-FFF2-40B4-BE49-F238E27FC236}">
                <a16:creationId xmlns:a16="http://schemas.microsoft.com/office/drawing/2014/main" id="{E1E2222C-2991-DA2E-28EA-570B2E843401}"/>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Slide Number Placeholder 4">
            <a:extLst>
              <a:ext uri="{FF2B5EF4-FFF2-40B4-BE49-F238E27FC236}">
                <a16:creationId xmlns:a16="http://schemas.microsoft.com/office/drawing/2014/main" id="{120ADE77-6CDB-C30B-0D1A-93BFA6CEB887}"/>
              </a:ext>
            </a:extLst>
          </p:cNvPr>
          <p:cNvSpPr>
            <a:spLocks noGrp="1"/>
          </p:cNvSpPr>
          <p:nvPr>
            <p:ph type="sldNum" sz="quarter" idx="12"/>
          </p:nvPr>
        </p:nvSpPr>
        <p:spPr>
          <a:xfrm>
            <a:off x="11726518" y="6335184"/>
            <a:ext cx="465482" cy="365125"/>
          </a:xfrm>
          <a:prstGeom prst="rect">
            <a:avLst/>
          </a:prstGeom>
        </p:spPr>
        <p:txBody>
          <a:bodyPr/>
          <a:lstStyle>
            <a:lvl1pPr algn="l">
              <a:defRPr>
                <a:solidFill>
                  <a:schemeClr val="tx1"/>
                </a:solidFil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393789563"/>
      </p:ext>
    </p:extLst>
  </p:cSld>
  <p:clrMapOvr>
    <a:overrideClrMapping bg1="dk1" tx1="lt1" bg2="dk2" tx2="lt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p:cSld name="Blank (Cerulean)">
    <p:bg>
      <p:bgRef idx="1001">
        <a:schemeClr val="bg2"/>
      </p:bgRef>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F42C403-BD19-AC4F-A9F2-04242C33DD0C}"/>
              </a:ext>
            </a:extLst>
          </p:cNvPr>
          <p:cNvPicPr>
            <a:picLocks noChangeAspect="1"/>
          </p:cNvPicPr>
          <p:nvPr/>
        </p:nvPicPr>
        <p:blipFill>
          <a:blip r:embed="rId2"/>
          <a:srcRect/>
          <a:stretch>
            <a:fillRect/>
          </a:stretch>
        </p:blipFill>
        <p:spPr>
          <a:xfrm>
            <a:off x="195200" y="6439632"/>
            <a:ext cx="1858139" cy="100177"/>
          </a:xfrm>
          <a:prstGeom prst="rect">
            <a:avLst/>
          </a:prstGeom>
        </p:spPr>
      </p:pic>
      <p:sp>
        <p:nvSpPr>
          <p:cNvPr id="9" name="Title 1">
            <a:extLst>
              <a:ext uri="{FF2B5EF4-FFF2-40B4-BE49-F238E27FC236}">
                <a16:creationId xmlns:a16="http://schemas.microsoft.com/office/drawing/2014/main" id="{7638BE7A-5A8F-CA48-A0E2-60DDD4B4A32C}"/>
              </a:ext>
            </a:extLst>
          </p:cNvPr>
          <p:cNvSpPr>
            <a:spLocks noGrp="1"/>
          </p:cNvSpPr>
          <p:nvPr>
            <p:ph type="title" hasCustomPrompt="1"/>
          </p:nvPr>
        </p:nvSpPr>
        <p:spPr>
          <a:xfrm>
            <a:off x="838200" y="365125"/>
            <a:ext cx="10515600" cy="1325563"/>
          </a:xfrm>
          <a:prstGeom prst="rect">
            <a:avLst/>
          </a:prstGeom>
        </p:spPr>
        <p:txBody>
          <a:bodyPr/>
          <a:lstStyle/>
          <a:p>
            <a:r>
              <a:rPr lang="en-US"/>
              <a:t>Instructions for use</a:t>
            </a:r>
          </a:p>
        </p:txBody>
      </p:sp>
      <p:pic>
        <p:nvPicPr>
          <p:cNvPr id="10" name="Picture 9">
            <a:extLst>
              <a:ext uri="{FF2B5EF4-FFF2-40B4-BE49-F238E27FC236}">
                <a16:creationId xmlns:a16="http://schemas.microsoft.com/office/drawing/2014/main" id="{5116B05F-1953-7841-8903-E70EB4A235AB}"/>
              </a:ext>
            </a:extLst>
          </p:cNvPr>
          <p:cNvPicPr>
            <a:picLocks noChangeAspect="1"/>
          </p:cNvPicPr>
          <p:nvPr/>
        </p:nvPicPr>
        <p:blipFill>
          <a:blip r:embed="rId3"/>
          <a:srcRect b="-1"/>
          <a:stretch>
            <a:fillRect/>
          </a:stretch>
        </p:blipFill>
        <p:spPr>
          <a:xfrm>
            <a:off x="0" y="6700827"/>
            <a:ext cx="12192000" cy="157173"/>
          </a:xfrm>
          <a:prstGeom prst="rect">
            <a:avLst/>
          </a:prstGeom>
        </p:spPr>
      </p:pic>
      <p:sp>
        <p:nvSpPr>
          <p:cNvPr id="11" name="Text Placeholder 6">
            <a:extLst>
              <a:ext uri="{FF2B5EF4-FFF2-40B4-BE49-F238E27FC236}">
                <a16:creationId xmlns:a16="http://schemas.microsoft.com/office/drawing/2014/main" id="{19D48082-C620-8283-06EA-4292A5276F39}"/>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solidFill>
                  <a:schemeClr val="tx1"/>
                </a:solidFill>
                <a:latin typeface="Franklin Gothic Book" panose="020B0503020102020204" pitchFamily="34" charset="0"/>
              </a:defRPr>
            </a:lvl1pPr>
          </a:lstStyle>
          <a:p>
            <a:pPr lvl="0"/>
            <a:r>
              <a:rPr lang="en-US" dirty="0"/>
              <a:t>Section Title </a:t>
            </a:r>
          </a:p>
        </p:txBody>
      </p:sp>
      <p:cxnSp>
        <p:nvCxnSpPr>
          <p:cNvPr id="12" name="Straight Connector 11">
            <a:extLst>
              <a:ext uri="{FF2B5EF4-FFF2-40B4-BE49-F238E27FC236}">
                <a16:creationId xmlns:a16="http://schemas.microsoft.com/office/drawing/2014/main" id="{CE9FCA1C-1D60-2888-1E56-23BBDEE31ECA}"/>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Slide Number Placeholder 4">
            <a:extLst>
              <a:ext uri="{FF2B5EF4-FFF2-40B4-BE49-F238E27FC236}">
                <a16:creationId xmlns:a16="http://schemas.microsoft.com/office/drawing/2014/main" id="{0A97F180-1F64-1600-AFAA-D4F094A4B44D}"/>
              </a:ext>
            </a:extLst>
          </p:cNvPr>
          <p:cNvSpPr>
            <a:spLocks noGrp="1"/>
          </p:cNvSpPr>
          <p:nvPr>
            <p:ph type="sldNum" sz="quarter" idx="12"/>
          </p:nvPr>
        </p:nvSpPr>
        <p:spPr>
          <a:xfrm>
            <a:off x="11726518" y="6335184"/>
            <a:ext cx="465482" cy="365125"/>
          </a:xfrm>
          <a:prstGeom prst="rect">
            <a:avLst/>
          </a:prstGeom>
        </p:spPr>
        <p:txBody>
          <a:bodyPr/>
          <a:lstStyle>
            <a:lvl1pPr algn="l">
              <a:defRPr>
                <a:solidFill>
                  <a:schemeClr val="tx1"/>
                </a:solidFil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258902580"/>
      </p:ext>
    </p:extLst>
  </p:cSld>
  <p:clrMapOvr>
    <a:overrideClrMapping bg1="dk1" tx1="lt1" bg2="dk2" tx2="lt2" accent1="accent1" accent2="accent2" accent3="accent3" accent4="accent4" accent5="accent5" accent6="accent6" hlink="hlink" folHlink="folHlink"/>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p:cSld name="Blank (Navy)">
    <p:bg>
      <p:bgRef idx="1001">
        <a:schemeClr val="bg1"/>
      </p:bgRef>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F42C403-BD19-AC4F-A9F2-04242C33DD0C}"/>
              </a:ext>
            </a:extLst>
          </p:cNvPr>
          <p:cNvPicPr>
            <a:picLocks noChangeAspect="1"/>
          </p:cNvPicPr>
          <p:nvPr/>
        </p:nvPicPr>
        <p:blipFill>
          <a:blip r:embed="rId2"/>
          <a:srcRect/>
          <a:stretch>
            <a:fillRect/>
          </a:stretch>
        </p:blipFill>
        <p:spPr>
          <a:xfrm>
            <a:off x="195200" y="6439632"/>
            <a:ext cx="1858139" cy="100177"/>
          </a:xfrm>
          <a:prstGeom prst="rect">
            <a:avLst/>
          </a:prstGeom>
        </p:spPr>
      </p:pic>
      <p:sp>
        <p:nvSpPr>
          <p:cNvPr id="9" name="Title 1">
            <a:extLst>
              <a:ext uri="{FF2B5EF4-FFF2-40B4-BE49-F238E27FC236}">
                <a16:creationId xmlns:a16="http://schemas.microsoft.com/office/drawing/2014/main" id="{1B416849-54A5-814B-ABD0-FD268CEEA1A4}"/>
              </a:ext>
            </a:extLst>
          </p:cNvPr>
          <p:cNvSpPr>
            <a:spLocks noGrp="1"/>
          </p:cNvSpPr>
          <p:nvPr>
            <p:ph type="title" hasCustomPrompt="1"/>
          </p:nvPr>
        </p:nvSpPr>
        <p:spPr>
          <a:xfrm>
            <a:off x="838200" y="365125"/>
            <a:ext cx="10515600" cy="1325563"/>
          </a:xfrm>
          <a:prstGeom prst="rect">
            <a:avLst/>
          </a:prstGeom>
        </p:spPr>
        <p:txBody>
          <a:bodyPr/>
          <a:lstStyle/>
          <a:p>
            <a:r>
              <a:rPr lang="en-US"/>
              <a:t>Instructions for use</a:t>
            </a:r>
          </a:p>
        </p:txBody>
      </p:sp>
      <p:pic>
        <p:nvPicPr>
          <p:cNvPr id="10" name="Picture 9">
            <a:extLst>
              <a:ext uri="{FF2B5EF4-FFF2-40B4-BE49-F238E27FC236}">
                <a16:creationId xmlns:a16="http://schemas.microsoft.com/office/drawing/2014/main" id="{B5DE7C59-0877-6549-9342-039B336406E1}"/>
              </a:ext>
            </a:extLst>
          </p:cNvPr>
          <p:cNvPicPr>
            <a:picLocks noChangeAspect="1"/>
          </p:cNvPicPr>
          <p:nvPr/>
        </p:nvPicPr>
        <p:blipFill>
          <a:blip r:embed="rId3"/>
          <a:srcRect b="-1"/>
          <a:stretch>
            <a:fillRect/>
          </a:stretch>
        </p:blipFill>
        <p:spPr>
          <a:xfrm>
            <a:off x="0" y="6700827"/>
            <a:ext cx="12192000" cy="157173"/>
          </a:xfrm>
          <a:prstGeom prst="rect">
            <a:avLst/>
          </a:prstGeom>
        </p:spPr>
      </p:pic>
      <p:sp>
        <p:nvSpPr>
          <p:cNvPr id="11" name="Text Placeholder 6">
            <a:extLst>
              <a:ext uri="{FF2B5EF4-FFF2-40B4-BE49-F238E27FC236}">
                <a16:creationId xmlns:a16="http://schemas.microsoft.com/office/drawing/2014/main" id="{5EEAE90D-037B-AEB5-F25B-C11633A7C965}"/>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solidFill>
                  <a:schemeClr val="tx1"/>
                </a:solidFill>
                <a:latin typeface="Franklin Gothic Book" panose="020B0503020102020204" pitchFamily="34" charset="0"/>
              </a:defRPr>
            </a:lvl1pPr>
          </a:lstStyle>
          <a:p>
            <a:pPr lvl="0"/>
            <a:r>
              <a:rPr lang="en-US" dirty="0"/>
              <a:t>Section Title </a:t>
            </a:r>
          </a:p>
        </p:txBody>
      </p:sp>
      <p:cxnSp>
        <p:nvCxnSpPr>
          <p:cNvPr id="12" name="Straight Connector 11">
            <a:extLst>
              <a:ext uri="{FF2B5EF4-FFF2-40B4-BE49-F238E27FC236}">
                <a16:creationId xmlns:a16="http://schemas.microsoft.com/office/drawing/2014/main" id="{FF43B8DB-A9E7-E82C-72B6-D94246B61B24}"/>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Slide Number Placeholder 4">
            <a:extLst>
              <a:ext uri="{FF2B5EF4-FFF2-40B4-BE49-F238E27FC236}">
                <a16:creationId xmlns:a16="http://schemas.microsoft.com/office/drawing/2014/main" id="{9CEE6BBB-9896-B580-F3B3-A6EA34D46D58}"/>
              </a:ext>
            </a:extLst>
          </p:cNvPr>
          <p:cNvSpPr>
            <a:spLocks noGrp="1"/>
          </p:cNvSpPr>
          <p:nvPr>
            <p:ph type="sldNum" sz="quarter" idx="12"/>
          </p:nvPr>
        </p:nvSpPr>
        <p:spPr>
          <a:xfrm>
            <a:off x="11726518" y="6335184"/>
            <a:ext cx="465482" cy="365125"/>
          </a:xfrm>
          <a:prstGeom prst="rect">
            <a:avLst/>
          </a:prstGeom>
        </p:spPr>
        <p:txBody>
          <a:bodyPr/>
          <a:lstStyle>
            <a:lvl1pPr algn="l">
              <a:defRPr>
                <a:solidFill>
                  <a:schemeClr val="tx1"/>
                </a:solidFil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3120288701"/>
      </p:ext>
    </p:extLst>
  </p:cSld>
  <p:clrMapOvr>
    <a:overrideClrMapping bg1="dk1" tx1="lt1" bg2="dk2" tx2="lt2" accent1="accent1" accent2="accent2" accent3="accent3" accent4="accent4" accent5="accent5" accent6="accent6" hlink="hlink" folHlink="folHlink"/>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Slide 1</a:t>
            </a:r>
          </a:p>
        </p:txBody>
      </p:sp>
      <p:sp>
        <p:nvSpPr>
          <p:cNvPr id="6" name="Slide Number Placeholder 5"/>
          <p:cNvSpPr>
            <a:spLocks noGrp="1"/>
          </p:cNvSpPr>
          <p:nvPr>
            <p:ph type="sldNum" sz="quarter" idx="12"/>
          </p:nvPr>
        </p:nvSpPr>
        <p:spPr/>
        <p:txBody>
          <a:bodyPr/>
          <a:lstStyle/>
          <a:p>
            <a:fld id="{05A5DEA8-865E-4C5C-8C07-50A4A5468E80}" type="slidenum">
              <a:rPr lang="en-US" smtClean="0"/>
              <a:t>‹#›</a:t>
            </a:fld>
            <a:endParaRPr lang="en-US"/>
          </a:p>
        </p:txBody>
      </p:sp>
    </p:spTree>
    <p:extLst>
      <p:ext uri="{BB962C8B-B14F-4D97-AF65-F5344CB8AC3E}">
        <p14:creationId xmlns:p14="http://schemas.microsoft.com/office/powerpoint/2010/main" val="6002499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Six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838200" y="365125"/>
            <a:ext cx="10515600" cy="1325563"/>
          </a:xfrm>
          <a:prstGeom prst="rect">
            <a:avLst/>
          </a:prstGeom>
        </p:spPr>
        <p:txBody>
          <a:bodyPr/>
          <a:lstStyle/>
          <a:p>
            <a:r>
              <a:rPr lang="en-US" dirty="0"/>
              <a:t>This is a recap slide</a:t>
            </a:r>
          </a:p>
        </p:txBody>
      </p:sp>
      <p:sp>
        <p:nvSpPr>
          <p:cNvPr id="3" name="Content Placeholder 2">
            <a:extLst>
              <a:ext uri="{FF2B5EF4-FFF2-40B4-BE49-F238E27FC236}">
                <a16:creationId xmlns:a16="http://schemas.microsoft.com/office/drawing/2014/main" id="{6A305968-C714-524E-8625-FDF59252A109}"/>
              </a:ext>
            </a:extLst>
          </p:cNvPr>
          <p:cNvSpPr>
            <a:spLocks noGrp="1"/>
          </p:cNvSpPr>
          <p:nvPr>
            <p:ph sz="half" idx="1" hasCustomPrompt="1"/>
          </p:nvPr>
        </p:nvSpPr>
        <p:spPr>
          <a:xfrm>
            <a:off x="838200" y="1906652"/>
            <a:ext cx="3189790" cy="408289"/>
          </a:xfrm>
        </p:spPr>
        <p:txBody>
          <a:bodyPr>
            <a:noAutofit/>
          </a:bodyPr>
          <a:lstStyle>
            <a:lvl1pPr marL="0" indent="0">
              <a:buNone/>
              <a:defRPr sz="2400" baseline="0">
                <a:solidFill>
                  <a:srgbClr val="607B8A"/>
                </a:solidFill>
                <a:latin typeface="Franklin Gothic Medium" panose="020B0603020102020204" pitchFamily="34" charset="0"/>
              </a:defRPr>
            </a:lvl1pPr>
            <a:lvl2pPr marL="457200" indent="0">
              <a:buNone/>
              <a:defRPr/>
            </a:lvl2pPr>
          </a:lstStyle>
          <a:p>
            <a:pPr lvl="0"/>
            <a:r>
              <a:rPr lang="en-US" dirty="0"/>
              <a:t>Content 1</a:t>
            </a:r>
          </a:p>
        </p:txBody>
      </p:sp>
      <p:sp>
        <p:nvSpPr>
          <p:cNvPr id="11" name="Content Placeholder 2">
            <a:extLst>
              <a:ext uri="{FF2B5EF4-FFF2-40B4-BE49-F238E27FC236}">
                <a16:creationId xmlns:a16="http://schemas.microsoft.com/office/drawing/2014/main" id="{204FD8CC-CA48-B34F-825C-40782EA1D754}"/>
              </a:ext>
            </a:extLst>
          </p:cNvPr>
          <p:cNvSpPr>
            <a:spLocks noGrp="1"/>
          </p:cNvSpPr>
          <p:nvPr>
            <p:ph sz="half" idx="10" hasCustomPrompt="1"/>
          </p:nvPr>
        </p:nvSpPr>
        <p:spPr>
          <a:xfrm>
            <a:off x="4613476" y="1906652"/>
            <a:ext cx="3189790" cy="408289"/>
          </a:xfrm>
        </p:spPr>
        <p:txBody>
          <a:bodyPr>
            <a:noAutofit/>
          </a:bodyPr>
          <a:lstStyle>
            <a:lvl1pPr marL="0" indent="0">
              <a:buNone/>
              <a:defRPr sz="2400" baseline="0">
                <a:solidFill>
                  <a:srgbClr val="607B8A"/>
                </a:solidFill>
                <a:latin typeface="Franklin Gothic Medium" panose="020B0603020102020204" pitchFamily="34" charset="0"/>
              </a:defRPr>
            </a:lvl1pPr>
            <a:lvl2pPr marL="457200" indent="0">
              <a:buNone/>
              <a:defRPr/>
            </a:lvl2pPr>
          </a:lstStyle>
          <a:p>
            <a:pPr lvl="0"/>
            <a:r>
              <a:rPr lang="en-US" dirty="0"/>
              <a:t>Content 2</a:t>
            </a:r>
          </a:p>
        </p:txBody>
      </p:sp>
      <p:sp>
        <p:nvSpPr>
          <p:cNvPr id="15" name="Content Placeholder 2">
            <a:extLst>
              <a:ext uri="{FF2B5EF4-FFF2-40B4-BE49-F238E27FC236}">
                <a16:creationId xmlns:a16="http://schemas.microsoft.com/office/drawing/2014/main" id="{9AA45525-D37E-8148-8797-6C5C814A6519}"/>
              </a:ext>
            </a:extLst>
          </p:cNvPr>
          <p:cNvSpPr>
            <a:spLocks noGrp="1"/>
          </p:cNvSpPr>
          <p:nvPr>
            <p:ph sz="half" idx="12" hasCustomPrompt="1"/>
          </p:nvPr>
        </p:nvSpPr>
        <p:spPr>
          <a:xfrm>
            <a:off x="8388752" y="1906652"/>
            <a:ext cx="3189790" cy="408289"/>
          </a:xfrm>
        </p:spPr>
        <p:txBody>
          <a:bodyPr>
            <a:noAutofit/>
          </a:bodyPr>
          <a:lstStyle>
            <a:lvl1pPr marL="0" indent="0">
              <a:buNone/>
              <a:defRPr sz="2400" baseline="0">
                <a:solidFill>
                  <a:srgbClr val="607B8A"/>
                </a:solidFill>
                <a:latin typeface="Franklin Gothic Medium" panose="020B0603020102020204" pitchFamily="34" charset="0"/>
              </a:defRPr>
            </a:lvl1pPr>
            <a:lvl2pPr marL="457200" indent="0">
              <a:buNone/>
              <a:defRPr/>
            </a:lvl2pPr>
          </a:lstStyle>
          <a:p>
            <a:pPr lvl="0"/>
            <a:r>
              <a:rPr lang="en-US" dirty="0"/>
              <a:t>Content 3</a:t>
            </a:r>
          </a:p>
        </p:txBody>
      </p:sp>
      <p:sp>
        <p:nvSpPr>
          <p:cNvPr id="18" name="Content Placeholder 2">
            <a:extLst>
              <a:ext uri="{FF2B5EF4-FFF2-40B4-BE49-F238E27FC236}">
                <a16:creationId xmlns:a16="http://schemas.microsoft.com/office/drawing/2014/main" id="{DCEE29C0-D432-894D-82B2-86B742641FFF}"/>
              </a:ext>
            </a:extLst>
          </p:cNvPr>
          <p:cNvSpPr>
            <a:spLocks noGrp="1"/>
          </p:cNvSpPr>
          <p:nvPr>
            <p:ph sz="half" idx="14" hasCustomPrompt="1"/>
          </p:nvPr>
        </p:nvSpPr>
        <p:spPr>
          <a:xfrm>
            <a:off x="838200" y="3980449"/>
            <a:ext cx="3189790" cy="408289"/>
          </a:xfrm>
        </p:spPr>
        <p:txBody>
          <a:bodyPr>
            <a:noAutofit/>
          </a:bodyPr>
          <a:lstStyle>
            <a:lvl1pPr marL="0" indent="0">
              <a:buNone/>
              <a:defRPr sz="2400" baseline="0">
                <a:solidFill>
                  <a:srgbClr val="607B8A"/>
                </a:solidFill>
                <a:latin typeface="Franklin Gothic Medium" panose="020B0603020102020204" pitchFamily="34" charset="0"/>
              </a:defRPr>
            </a:lvl1pPr>
            <a:lvl2pPr marL="457200" indent="0">
              <a:buNone/>
              <a:defRPr/>
            </a:lvl2pPr>
          </a:lstStyle>
          <a:p>
            <a:pPr lvl="0"/>
            <a:r>
              <a:rPr lang="en-US" dirty="0"/>
              <a:t>Content 4</a:t>
            </a:r>
          </a:p>
        </p:txBody>
      </p:sp>
      <p:sp>
        <p:nvSpPr>
          <p:cNvPr id="20" name="Content Placeholder 2">
            <a:extLst>
              <a:ext uri="{FF2B5EF4-FFF2-40B4-BE49-F238E27FC236}">
                <a16:creationId xmlns:a16="http://schemas.microsoft.com/office/drawing/2014/main" id="{72E81EE4-DB02-654D-9F19-A8B5D9757BE6}"/>
              </a:ext>
            </a:extLst>
          </p:cNvPr>
          <p:cNvSpPr>
            <a:spLocks noGrp="1"/>
          </p:cNvSpPr>
          <p:nvPr>
            <p:ph sz="half" idx="16" hasCustomPrompt="1"/>
          </p:nvPr>
        </p:nvSpPr>
        <p:spPr>
          <a:xfrm>
            <a:off x="4613476" y="3980449"/>
            <a:ext cx="3189790" cy="408289"/>
          </a:xfrm>
        </p:spPr>
        <p:txBody>
          <a:bodyPr>
            <a:noAutofit/>
          </a:bodyPr>
          <a:lstStyle>
            <a:lvl1pPr marL="0" indent="0">
              <a:buNone/>
              <a:defRPr sz="2400" baseline="0">
                <a:solidFill>
                  <a:srgbClr val="607B8A"/>
                </a:solidFill>
                <a:latin typeface="Franklin Gothic Medium" panose="020B0603020102020204" pitchFamily="34" charset="0"/>
              </a:defRPr>
            </a:lvl1pPr>
            <a:lvl2pPr marL="457200" indent="0">
              <a:buNone/>
              <a:defRPr/>
            </a:lvl2pPr>
          </a:lstStyle>
          <a:p>
            <a:pPr lvl="0"/>
            <a:r>
              <a:rPr lang="en-US" dirty="0"/>
              <a:t>Content 5</a:t>
            </a:r>
          </a:p>
        </p:txBody>
      </p:sp>
      <p:sp>
        <p:nvSpPr>
          <p:cNvPr id="22" name="Content Placeholder 2">
            <a:extLst>
              <a:ext uri="{FF2B5EF4-FFF2-40B4-BE49-F238E27FC236}">
                <a16:creationId xmlns:a16="http://schemas.microsoft.com/office/drawing/2014/main" id="{3D87BAE4-7B11-2445-8372-185E535C983C}"/>
              </a:ext>
            </a:extLst>
          </p:cNvPr>
          <p:cNvSpPr>
            <a:spLocks noGrp="1"/>
          </p:cNvSpPr>
          <p:nvPr>
            <p:ph sz="half" idx="18" hasCustomPrompt="1"/>
          </p:nvPr>
        </p:nvSpPr>
        <p:spPr>
          <a:xfrm>
            <a:off x="8388752" y="3980449"/>
            <a:ext cx="3189790" cy="408289"/>
          </a:xfrm>
        </p:spPr>
        <p:txBody>
          <a:bodyPr>
            <a:noAutofit/>
          </a:bodyPr>
          <a:lstStyle>
            <a:lvl1pPr marL="0" indent="0">
              <a:buNone/>
              <a:defRPr sz="2400" baseline="0">
                <a:solidFill>
                  <a:srgbClr val="607B8A"/>
                </a:solidFill>
                <a:latin typeface="Franklin Gothic Medium" panose="020B0603020102020204" pitchFamily="34" charset="0"/>
              </a:defRPr>
            </a:lvl1pPr>
            <a:lvl2pPr marL="457200" indent="0">
              <a:buNone/>
              <a:defRPr/>
            </a:lvl2pPr>
          </a:lstStyle>
          <a:p>
            <a:pPr lvl="0"/>
            <a:r>
              <a:rPr lang="en-US" dirty="0"/>
              <a:t>Content 6</a:t>
            </a:r>
          </a:p>
        </p:txBody>
      </p:sp>
      <p:sp>
        <p:nvSpPr>
          <p:cNvPr id="25" name="Text Placeholder 13">
            <a:extLst>
              <a:ext uri="{FF2B5EF4-FFF2-40B4-BE49-F238E27FC236}">
                <a16:creationId xmlns:a16="http://schemas.microsoft.com/office/drawing/2014/main" id="{81B206AE-BEA5-B945-B1D6-B3E7D9C4D4EA}"/>
              </a:ext>
            </a:extLst>
          </p:cNvPr>
          <p:cNvSpPr>
            <a:spLocks noGrp="1"/>
          </p:cNvSpPr>
          <p:nvPr>
            <p:ph type="body" sz="quarter" idx="20" hasCustomPrompt="1"/>
          </p:nvPr>
        </p:nvSpPr>
        <p:spPr>
          <a:xfrm>
            <a:off x="838200" y="2448418"/>
            <a:ext cx="3201364" cy="980582"/>
          </a:xfrm>
        </p:spPr>
        <p:txBody>
          <a:bodyPr/>
          <a:lstStyle>
            <a:lvl1pPr marL="0" indent="0">
              <a:buNone/>
              <a:defRPr cap="none" baseline="0">
                <a:latin typeface="Franklin Gothic Book" panose="020B0503020102020204" pitchFamily="34" charset="0"/>
              </a:defRPr>
            </a:lvl1pPr>
          </a:lstStyle>
          <a:p>
            <a:pPr lvl="0"/>
            <a:r>
              <a:rPr lang="en-US" dirty="0"/>
              <a:t>Typically, this slide allows you to offer a short recap of the concepts presented.</a:t>
            </a:r>
          </a:p>
        </p:txBody>
      </p:sp>
      <p:sp>
        <p:nvSpPr>
          <p:cNvPr id="26" name="Text Placeholder 13">
            <a:extLst>
              <a:ext uri="{FF2B5EF4-FFF2-40B4-BE49-F238E27FC236}">
                <a16:creationId xmlns:a16="http://schemas.microsoft.com/office/drawing/2014/main" id="{8FC891D5-625C-614C-A8FC-17149B1B7929}"/>
              </a:ext>
            </a:extLst>
          </p:cNvPr>
          <p:cNvSpPr>
            <a:spLocks noGrp="1"/>
          </p:cNvSpPr>
          <p:nvPr>
            <p:ph type="body" sz="quarter" idx="21" hasCustomPrompt="1"/>
          </p:nvPr>
        </p:nvSpPr>
        <p:spPr>
          <a:xfrm>
            <a:off x="4613476" y="2450908"/>
            <a:ext cx="3201364" cy="980582"/>
          </a:xfrm>
        </p:spPr>
        <p:txBody>
          <a:bodyPr/>
          <a:lstStyle>
            <a:lvl1pPr marL="0" indent="0">
              <a:buNone/>
              <a:defRPr cap="none" baseline="0">
                <a:latin typeface="Franklin Gothic Book" panose="020B0503020102020204" pitchFamily="34" charset="0"/>
              </a:defRPr>
            </a:lvl1pPr>
          </a:lstStyle>
          <a:p>
            <a:pPr lvl="0"/>
            <a:r>
              <a:rPr lang="en-US" dirty="0"/>
              <a:t>If you have fewer than the 6 concepts here, you can simply delete the box.</a:t>
            </a:r>
          </a:p>
        </p:txBody>
      </p:sp>
      <p:sp>
        <p:nvSpPr>
          <p:cNvPr id="27" name="Text Placeholder 13">
            <a:extLst>
              <a:ext uri="{FF2B5EF4-FFF2-40B4-BE49-F238E27FC236}">
                <a16:creationId xmlns:a16="http://schemas.microsoft.com/office/drawing/2014/main" id="{9DBDB3B9-4CC7-BB44-857D-444D920A9C47}"/>
              </a:ext>
            </a:extLst>
          </p:cNvPr>
          <p:cNvSpPr>
            <a:spLocks noGrp="1"/>
          </p:cNvSpPr>
          <p:nvPr>
            <p:ph type="body" sz="quarter" idx="22" hasCustomPrompt="1"/>
          </p:nvPr>
        </p:nvSpPr>
        <p:spPr>
          <a:xfrm>
            <a:off x="8377178" y="2450908"/>
            <a:ext cx="3201364" cy="980582"/>
          </a:xfrm>
        </p:spPr>
        <p:txBody>
          <a:bodyPr/>
          <a:lstStyle>
            <a:lvl1pPr marL="0" indent="0">
              <a:buNone/>
              <a:defRPr cap="none" baseline="0">
                <a:latin typeface="Franklin Gothic Book" panose="020B0503020102020204" pitchFamily="34" charset="0"/>
              </a:defRPr>
            </a:lvl1pPr>
          </a:lstStyle>
          <a:p>
            <a:pPr lvl="0"/>
            <a:r>
              <a:rPr lang="en-US" dirty="0"/>
              <a:t>If you delete a text box but realize later that you want it,</a:t>
            </a:r>
          </a:p>
        </p:txBody>
      </p:sp>
      <p:sp>
        <p:nvSpPr>
          <p:cNvPr id="28" name="Text Placeholder 13">
            <a:extLst>
              <a:ext uri="{FF2B5EF4-FFF2-40B4-BE49-F238E27FC236}">
                <a16:creationId xmlns:a16="http://schemas.microsoft.com/office/drawing/2014/main" id="{8450FCD8-87C6-CD45-B6FD-15E9CB27B702}"/>
              </a:ext>
            </a:extLst>
          </p:cNvPr>
          <p:cNvSpPr>
            <a:spLocks noGrp="1"/>
          </p:cNvSpPr>
          <p:nvPr>
            <p:ph type="body" sz="quarter" idx="23" hasCustomPrompt="1"/>
          </p:nvPr>
        </p:nvSpPr>
        <p:spPr>
          <a:xfrm>
            <a:off x="838200" y="4522215"/>
            <a:ext cx="3201364" cy="980582"/>
          </a:xfrm>
        </p:spPr>
        <p:txBody>
          <a:bodyPr/>
          <a:lstStyle>
            <a:lvl1pPr marL="0" indent="0">
              <a:buNone/>
              <a:defRPr cap="none" baseline="0">
                <a:latin typeface="Franklin Gothic Book" panose="020B0503020102020204" pitchFamily="34" charset="0"/>
              </a:defRPr>
            </a:lvl1pPr>
          </a:lstStyle>
          <a:p>
            <a:pPr lvl="0"/>
            <a:r>
              <a:rPr lang="en-US" dirty="0"/>
              <a:t>Copy one of the existing text boxes. That way</a:t>
            </a:r>
          </a:p>
        </p:txBody>
      </p:sp>
      <p:sp>
        <p:nvSpPr>
          <p:cNvPr id="30" name="Text Placeholder 13">
            <a:extLst>
              <a:ext uri="{FF2B5EF4-FFF2-40B4-BE49-F238E27FC236}">
                <a16:creationId xmlns:a16="http://schemas.microsoft.com/office/drawing/2014/main" id="{5B056A74-374D-774E-B455-65976569504F}"/>
              </a:ext>
            </a:extLst>
          </p:cNvPr>
          <p:cNvSpPr>
            <a:spLocks noGrp="1"/>
          </p:cNvSpPr>
          <p:nvPr>
            <p:ph type="body" sz="quarter" idx="24" hasCustomPrompt="1"/>
          </p:nvPr>
        </p:nvSpPr>
        <p:spPr>
          <a:xfrm>
            <a:off x="4601902" y="4522215"/>
            <a:ext cx="3201364" cy="980582"/>
          </a:xfrm>
        </p:spPr>
        <p:txBody>
          <a:bodyPr/>
          <a:lstStyle>
            <a:lvl1pPr marL="0" indent="0">
              <a:buNone/>
              <a:defRPr cap="none" baseline="0">
                <a:latin typeface="Franklin Gothic Book" panose="020B0503020102020204" pitchFamily="34" charset="0"/>
              </a:defRPr>
            </a:lvl1pPr>
          </a:lstStyle>
          <a:p>
            <a:pPr lvl="0"/>
            <a:r>
              <a:rPr lang="en-US" dirty="0"/>
              <a:t>You retain the fonts, distance between lines, and other formatting</a:t>
            </a:r>
          </a:p>
        </p:txBody>
      </p:sp>
      <p:sp>
        <p:nvSpPr>
          <p:cNvPr id="31" name="Text Placeholder 13">
            <a:extLst>
              <a:ext uri="{FF2B5EF4-FFF2-40B4-BE49-F238E27FC236}">
                <a16:creationId xmlns:a16="http://schemas.microsoft.com/office/drawing/2014/main" id="{F6B9EAE8-580D-894F-BFBD-FE9B3352069F}"/>
              </a:ext>
            </a:extLst>
          </p:cNvPr>
          <p:cNvSpPr>
            <a:spLocks noGrp="1"/>
          </p:cNvSpPr>
          <p:nvPr>
            <p:ph type="body" sz="quarter" idx="25" hasCustomPrompt="1"/>
          </p:nvPr>
        </p:nvSpPr>
        <p:spPr>
          <a:xfrm>
            <a:off x="8388752" y="4522215"/>
            <a:ext cx="3201364" cy="980582"/>
          </a:xfrm>
        </p:spPr>
        <p:txBody>
          <a:bodyPr/>
          <a:lstStyle>
            <a:lvl1pPr marL="0" indent="0">
              <a:buNone/>
              <a:defRPr cap="none" baseline="0">
                <a:latin typeface="Franklin Gothic Book" panose="020B0503020102020204" pitchFamily="34" charset="0"/>
              </a:defRPr>
            </a:lvl1pPr>
          </a:lstStyle>
          <a:p>
            <a:pPr lvl="0"/>
            <a:r>
              <a:rPr lang="en-US" dirty="0"/>
              <a:t>And if you ever run into trouble, feel free to contact #</a:t>
            </a:r>
            <a:r>
              <a:rPr lang="en-US" dirty="0" err="1"/>
              <a:t>AllMarketing</a:t>
            </a:r>
            <a:endParaRPr lang="en-US" dirty="0"/>
          </a:p>
        </p:txBody>
      </p:sp>
      <p:pic>
        <p:nvPicPr>
          <p:cNvPr id="32" name="Picture 31">
            <a:extLst>
              <a:ext uri="{FF2B5EF4-FFF2-40B4-BE49-F238E27FC236}">
                <a16:creationId xmlns:a16="http://schemas.microsoft.com/office/drawing/2014/main" id="{F875F460-E152-A543-9748-60C9F161AE81}"/>
              </a:ext>
            </a:extLst>
          </p:cNvPr>
          <p:cNvPicPr>
            <a:picLocks noChangeAspect="1"/>
          </p:cNvPicPr>
          <p:nvPr userDrawn="1"/>
        </p:nvPicPr>
        <p:blipFill>
          <a:blip r:embed="rId2"/>
          <a:stretch>
            <a:fillRect/>
          </a:stretch>
        </p:blipFill>
        <p:spPr>
          <a:xfrm>
            <a:off x="971013" y="1449296"/>
            <a:ext cx="339425" cy="67885"/>
          </a:xfrm>
          <a:prstGeom prst="rect">
            <a:avLst/>
          </a:prstGeom>
        </p:spPr>
      </p:pic>
      <p:sp>
        <p:nvSpPr>
          <p:cNvPr id="21" name="Text Placeholder 6">
            <a:extLst>
              <a:ext uri="{FF2B5EF4-FFF2-40B4-BE49-F238E27FC236}">
                <a16:creationId xmlns:a16="http://schemas.microsoft.com/office/drawing/2014/main" id="{9832920A-6038-2B4F-9ECA-7D9DC3AE1BB2}"/>
              </a:ext>
            </a:extLst>
          </p:cNvPr>
          <p:cNvSpPr>
            <a:spLocks noGrp="1"/>
          </p:cNvSpPr>
          <p:nvPr>
            <p:ph type="body" sz="quarter" idx="13"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23" name="Straight Connector 22">
            <a:extLst>
              <a:ext uri="{FF2B5EF4-FFF2-40B4-BE49-F238E27FC236}">
                <a16:creationId xmlns:a16="http://schemas.microsoft.com/office/drawing/2014/main" id="{9BE78EEF-945D-F34C-895D-5A9DB4D7CDA2}"/>
              </a:ext>
            </a:extLst>
          </p:cNvPr>
          <p:cNvCxnSpPr>
            <a:cxnSpLocks/>
          </p:cNvCxnSpPr>
          <p:nvPr userDrawn="1"/>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24" name="Slide Number Placeholder 4">
            <a:extLst>
              <a:ext uri="{FF2B5EF4-FFF2-40B4-BE49-F238E27FC236}">
                <a16:creationId xmlns:a16="http://schemas.microsoft.com/office/drawing/2014/main" id="{4013F880-7854-3043-BF93-CCDB934738F8}"/>
              </a:ext>
            </a:extLst>
          </p:cNvPr>
          <p:cNvSpPr>
            <a:spLocks noGrp="1"/>
          </p:cNvSpPr>
          <p:nvPr>
            <p:ph type="sldNum" sz="quarter" idx="26"/>
          </p:nvPr>
        </p:nvSpPr>
        <p:spPr>
          <a:xfrm>
            <a:off x="11726518" y="6335184"/>
            <a:ext cx="465482" cy="365125"/>
          </a:xfrm>
          <a:prstGeom prst="rect">
            <a:avLst/>
          </a:prstGeom>
        </p:spPr>
        <p:txBody>
          <a:bodyPr/>
          <a:lstStyle>
            <a:lvl1pPr algn="l">
              <a:defRPr/>
            </a:lvl1pPr>
          </a:lstStyle>
          <a:p>
            <a:fld id="{F2B58837-F26F-5A4F-ACA9-70C0BCF7EC65}" type="slidenum">
              <a:rPr lang="en-US" smtClean="0"/>
              <a:t>‹#›</a:t>
            </a:fld>
            <a:endParaRPr lang="en-US" dirty="0"/>
          </a:p>
        </p:txBody>
      </p:sp>
      <p:pic>
        <p:nvPicPr>
          <p:cNvPr id="19" name="Picture 18">
            <a:extLst>
              <a:ext uri="{FF2B5EF4-FFF2-40B4-BE49-F238E27FC236}">
                <a16:creationId xmlns:a16="http://schemas.microsoft.com/office/drawing/2014/main" id="{0B37CF1F-AB15-B342-B153-797ACD0C308B}"/>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p:blipFill>
        <p:spPr>
          <a:xfrm>
            <a:off x="195200" y="6439632"/>
            <a:ext cx="1858139" cy="100177"/>
          </a:xfrm>
          <a:prstGeom prst="rect">
            <a:avLst/>
          </a:prstGeom>
        </p:spPr>
      </p:pic>
    </p:spTree>
    <p:extLst>
      <p:ext uri="{BB962C8B-B14F-4D97-AF65-F5344CB8AC3E}">
        <p14:creationId xmlns:p14="http://schemas.microsoft.com/office/powerpoint/2010/main" val="1185257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ransition (Navy)">
    <p:bg>
      <p:bgRef idx="1001">
        <a:schemeClr val="bg1"/>
      </p:bgRef>
    </p:bg>
    <p:spTree>
      <p:nvGrpSpPr>
        <p:cNvPr id="1" name=""/>
        <p:cNvGrpSpPr/>
        <p:nvPr/>
      </p:nvGrpSpPr>
      <p:grpSpPr>
        <a:xfrm>
          <a:off x="0" y="0"/>
          <a:ext cx="0" cy="0"/>
          <a:chOff x="0" y="0"/>
          <a:chExt cx="0" cy="0"/>
        </a:xfrm>
      </p:grpSpPr>
      <p:pic>
        <p:nvPicPr>
          <p:cNvPr id="5" name="Picture 4" descr="Logo&#10;&#10;Description automatically generated">
            <a:extLst>
              <a:ext uri="{FF2B5EF4-FFF2-40B4-BE49-F238E27FC236}">
                <a16:creationId xmlns:a16="http://schemas.microsoft.com/office/drawing/2014/main" id="{C6444F73-F048-6C43-8B5D-6B1E317E0246}"/>
              </a:ext>
            </a:extLst>
          </p:cNvPr>
          <p:cNvPicPr>
            <a:picLocks noChangeAspect="1"/>
          </p:cNvPicPr>
          <p:nvPr/>
        </p:nvPicPr>
        <p:blipFill>
          <a:blip r:embed="rId2"/>
          <a:srcRect/>
          <a:stretch>
            <a:fillRect/>
          </a:stretch>
        </p:blipFill>
        <p:spPr>
          <a:xfrm>
            <a:off x="0" y="3039600"/>
            <a:ext cx="787600" cy="778800"/>
          </a:xfrm>
          <a:prstGeom prst="rect">
            <a:avLst/>
          </a:prstGeom>
        </p:spPr>
      </p:pic>
      <p:sp>
        <p:nvSpPr>
          <p:cNvPr id="6" name="Title 1">
            <a:extLst>
              <a:ext uri="{FF2B5EF4-FFF2-40B4-BE49-F238E27FC236}">
                <a16:creationId xmlns:a16="http://schemas.microsoft.com/office/drawing/2014/main" id="{F0CD59E4-412A-854C-9C83-076FBD71602C}"/>
              </a:ext>
            </a:extLst>
          </p:cNvPr>
          <p:cNvSpPr>
            <a:spLocks noGrp="1"/>
          </p:cNvSpPr>
          <p:nvPr>
            <p:ph type="title" hasCustomPrompt="1"/>
          </p:nvPr>
        </p:nvSpPr>
        <p:spPr>
          <a:xfrm>
            <a:off x="1159042" y="2158247"/>
            <a:ext cx="10515600" cy="1325563"/>
          </a:xfrm>
          <a:prstGeom prst="rect">
            <a:avLst/>
          </a:prstGeom>
        </p:spPr>
        <p:txBody>
          <a:bodyPr>
            <a:normAutofit/>
          </a:bodyPr>
          <a:lstStyle>
            <a:lvl1pPr>
              <a:defRPr sz="5800" b="1" i="1"/>
            </a:lvl1pPr>
          </a:lstStyle>
          <a:p>
            <a:r>
              <a:rPr lang="en-US"/>
              <a:t>Transition Headline</a:t>
            </a:r>
          </a:p>
        </p:txBody>
      </p:sp>
      <p:cxnSp>
        <p:nvCxnSpPr>
          <p:cNvPr id="7" name="Straight Connector 6">
            <a:extLst>
              <a:ext uri="{FF2B5EF4-FFF2-40B4-BE49-F238E27FC236}">
                <a16:creationId xmlns:a16="http://schemas.microsoft.com/office/drawing/2014/main" id="{D3FCF909-529F-B24C-A8DF-2300EDFD44B2}"/>
              </a:ext>
            </a:extLst>
          </p:cNvPr>
          <p:cNvCxnSpPr/>
          <p:nvPr/>
        </p:nvCxnSpPr>
        <p:spPr>
          <a:xfrm>
            <a:off x="1159042" y="3483810"/>
            <a:ext cx="1167864" cy="0"/>
          </a:xfrm>
          <a:prstGeom prst="line">
            <a:avLst/>
          </a:prstGeom>
          <a:ln w="19050">
            <a:solidFill>
              <a:srgbClr val="DF813D"/>
            </a:solidFill>
          </a:ln>
        </p:spPr>
        <p:style>
          <a:lnRef idx="1">
            <a:schemeClr val="accent1"/>
          </a:lnRef>
          <a:fillRef idx="0">
            <a:schemeClr val="accent1"/>
          </a:fillRef>
          <a:effectRef idx="0">
            <a:schemeClr val="accent1"/>
          </a:effectRef>
          <a:fontRef idx="minor">
            <a:schemeClr val="tx1"/>
          </a:fontRef>
        </p:style>
      </p:cxnSp>
      <p:sp>
        <p:nvSpPr>
          <p:cNvPr id="9" name="Text Placeholder 9">
            <a:extLst>
              <a:ext uri="{FF2B5EF4-FFF2-40B4-BE49-F238E27FC236}">
                <a16:creationId xmlns:a16="http://schemas.microsoft.com/office/drawing/2014/main" id="{C26741C7-5198-374D-8DA7-E8B946950F6D}"/>
              </a:ext>
            </a:extLst>
          </p:cNvPr>
          <p:cNvSpPr>
            <a:spLocks noGrp="1"/>
          </p:cNvSpPr>
          <p:nvPr>
            <p:ph type="body" sz="quarter" idx="10" hasCustomPrompt="1"/>
          </p:nvPr>
        </p:nvSpPr>
        <p:spPr>
          <a:xfrm>
            <a:off x="1158875" y="3898148"/>
            <a:ext cx="10515600" cy="1330325"/>
          </a:xfrm>
        </p:spPr>
        <p:txBody>
          <a:bodyPr>
            <a:normAutofit/>
          </a:bodyPr>
          <a:lstStyle>
            <a:lvl1pPr marL="0" indent="0">
              <a:buNone/>
              <a:defRPr sz="2800" cap="none" baseline="0">
                <a:latin typeface="Georgia" panose="02040502050405020303" pitchFamily="18" charset="0"/>
              </a:defRPr>
            </a:lvl1pPr>
          </a:lstStyle>
          <a:p>
            <a:pPr lvl="0"/>
            <a:r>
              <a:rPr lang="en-US"/>
              <a:t>Use this transition slide if your deck uses different agenda topics or different presenters.</a:t>
            </a:r>
          </a:p>
        </p:txBody>
      </p:sp>
    </p:spTree>
    <p:extLst>
      <p:ext uri="{BB962C8B-B14F-4D97-AF65-F5344CB8AC3E}">
        <p14:creationId xmlns:p14="http://schemas.microsoft.com/office/powerpoint/2010/main" val="2867120070"/>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ransition (Cerulean)">
    <p:bg>
      <p:bgRef idx="1001">
        <a:schemeClr val="bg2"/>
      </p:bgRef>
    </p:bg>
    <p:spTree>
      <p:nvGrpSpPr>
        <p:cNvPr id="1" name=""/>
        <p:cNvGrpSpPr/>
        <p:nvPr/>
      </p:nvGrpSpPr>
      <p:grpSpPr>
        <a:xfrm>
          <a:off x="0" y="0"/>
          <a:ext cx="0" cy="0"/>
          <a:chOff x="0" y="0"/>
          <a:chExt cx="0" cy="0"/>
        </a:xfrm>
      </p:grpSpPr>
      <p:pic>
        <p:nvPicPr>
          <p:cNvPr id="6" name="Picture 5" descr="Logo&#10;&#10;Description automatically generated">
            <a:extLst>
              <a:ext uri="{FF2B5EF4-FFF2-40B4-BE49-F238E27FC236}">
                <a16:creationId xmlns:a16="http://schemas.microsoft.com/office/drawing/2014/main" id="{2A3BBB6A-FED5-7D44-A7E5-E490B8DCBC96}"/>
              </a:ext>
            </a:extLst>
          </p:cNvPr>
          <p:cNvPicPr>
            <a:picLocks noChangeAspect="1"/>
          </p:cNvPicPr>
          <p:nvPr/>
        </p:nvPicPr>
        <p:blipFill>
          <a:blip r:embed="rId2"/>
          <a:srcRect/>
          <a:stretch>
            <a:fillRect/>
          </a:stretch>
        </p:blipFill>
        <p:spPr>
          <a:xfrm>
            <a:off x="0" y="3039600"/>
            <a:ext cx="787600" cy="778800"/>
          </a:xfrm>
          <a:prstGeom prst="rect">
            <a:avLst/>
          </a:prstGeom>
        </p:spPr>
      </p:pic>
      <p:sp>
        <p:nvSpPr>
          <p:cNvPr id="7" name="Title 1">
            <a:extLst>
              <a:ext uri="{FF2B5EF4-FFF2-40B4-BE49-F238E27FC236}">
                <a16:creationId xmlns:a16="http://schemas.microsoft.com/office/drawing/2014/main" id="{C4858CD5-8224-F54A-B358-4EC07FFF98BD}"/>
              </a:ext>
            </a:extLst>
          </p:cNvPr>
          <p:cNvSpPr>
            <a:spLocks noGrp="1"/>
          </p:cNvSpPr>
          <p:nvPr>
            <p:ph type="title" hasCustomPrompt="1"/>
          </p:nvPr>
        </p:nvSpPr>
        <p:spPr>
          <a:xfrm>
            <a:off x="1159042" y="2158247"/>
            <a:ext cx="10515600" cy="1325563"/>
          </a:xfrm>
          <a:prstGeom prst="rect">
            <a:avLst/>
          </a:prstGeom>
        </p:spPr>
        <p:txBody>
          <a:bodyPr>
            <a:normAutofit/>
          </a:bodyPr>
          <a:lstStyle>
            <a:lvl1pPr>
              <a:defRPr sz="5800" b="1" i="1"/>
            </a:lvl1pPr>
          </a:lstStyle>
          <a:p>
            <a:r>
              <a:rPr lang="en-US"/>
              <a:t>Transition Headline</a:t>
            </a:r>
          </a:p>
        </p:txBody>
      </p:sp>
      <p:cxnSp>
        <p:nvCxnSpPr>
          <p:cNvPr id="8" name="Straight Connector 7">
            <a:extLst>
              <a:ext uri="{FF2B5EF4-FFF2-40B4-BE49-F238E27FC236}">
                <a16:creationId xmlns:a16="http://schemas.microsoft.com/office/drawing/2014/main" id="{D88087FD-56FE-8349-920A-66294AA8FD0F}"/>
              </a:ext>
            </a:extLst>
          </p:cNvPr>
          <p:cNvCxnSpPr/>
          <p:nvPr/>
        </p:nvCxnSpPr>
        <p:spPr>
          <a:xfrm>
            <a:off x="1159042" y="3483810"/>
            <a:ext cx="1167864" cy="0"/>
          </a:xfrm>
          <a:prstGeom prst="line">
            <a:avLst/>
          </a:prstGeom>
          <a:ln w="19050">
            <a:solidFill>
              <a:srgbClr val="DF813D"/>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B9201A9E-60BF-3841-A267-AF24F873E831}"/>
              </a:ext>
            </a:extLst>
          </p:cNvPr>
          <p:cNvSpPr>
            <a:spLocks noGrp="1"/>
          </p:cNvSpPr>
          <p:nvPr>
            <p:ph type="body" sz="quarter" idx="10" hasCustomPrompt="1"/>
          </p:nvPr>
        </p:nvSpPr>
        <p:spPr>
          <a:xfrm>
            <a:off x="1158875" y="3898148"/>
            <a:ext cx="10515600" cy="1330325"/>
          </a:xfrm>
        </p:spPr>
        <p:txBody>
          <a:bodyPr>
            <a:normAutofit/>
          </a:bodyPr>
          <a:lstStyle>
            <a:lvl1pPr marL="0" indent="0">
              <a:buNone/>
              <a:defRPr sz="2800" cap="none" baseline="0">
                <a:latin typeface="Georgia" panose="02040502050405020303" pitchFamily="18" charset="0"/>
              </a:defRPr>
            </a:lvl1pPr>
          </a:lstStyle>
          <a:p>
            <a:pPr lvl="0"/>
            <a:r>
              <a:rPr lang="en-US"/>
              <a:t>Use this transition slide if your deck uses different agenda topics or different presenters.</a:t>
            </a:r>
          </a:p>
        </p:txBody>
      </p:sp>
    </p:spTree>
    <p:extLst>
      <p:ext uri="{BB962C8B-B14F-4D97-AF65-F5344CB8AC3E}">
        <p14:creationId xmlns:p14="http://schemas.microsoft.com/office/powerpoint/2010/main" val="3361938804"/>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838200" y="365125"/>
            <a:ext cx="10515600" cy="1325563"/>
          </a:xfrm>
          <a:prstGeom prst="rect">
            <a:avLst/>
          </a:prstGeom>
        </p:spPr>
        <p:txBody>
          <a:bodyPr/>
          <a:lstStyle/>
          <a:p>
            <a:r>
              <a:rPr lang="en-US"/>
              <a:t>This is for the slide title</a:t>
            </a:r>
          </a:p>
        </p:txBody>
      </p:sp>
      <p:sp>
        <p:nvSpPr>
          <p:cNvPr id="12" name="Text Placeholder 5">
            <a:extLst>
              <a:ext uri="{FF2B5EF4-FFF2-40B4-BE49-F238E27FC236}">
                <a16:creationId xmlns:a16="http://schemas.microsoft.com/office/drawing/2014/main" id="{EB2BE08F-06E4-F845-B665-C75CD667119A}"/>
              </a:ext>
            </a:extLst>
          </p:cNvPr>
          <p:cNvSpPr>
            <a:spLocks noGrp="1"/>
          </p:cNvSpPr>
          <p:nvPr>
            <p:ph type="body" sz="quarter" idx="11" hasCustomPrompt="1"/>
          </p:nvPr>
        </p:nvSpPr>
        <p:spPr>
          <a:xfrm>
            <a:off x="838200" y="1910926"/>
            <a:ext cx="10515600" cy="2078527"/>
          </a:xfrm>
        </p:spPr>
        <p:txBody>
          <a:bodyPr/>
          <a:lstStyle>
            <a:lvl1pPr marL="285750" indent="-285750">
              <a:buFont typeface="Arial" panose="020B0604020202020204" pitchFamily="34" charset="0"/>
              <a:buChar char="•"/>
              <a:defRPr cap="none" baseline="0">
                <a:latin typeface="Franklin Gothic Book" panose="020B0503020102020204" pitchFamily="34" charset="0"/>
              </a:defRPr>
            </a:lvl1pPr>
            <a:lvl2pPr marL="685800" indent="-228600">
              <a:buFont typeface="Franklin Gothic Book" panose="020B0503020102020204" pitchFamily="34" charset="0"/>
              <a:buChar char="-"/>
              <a:defRPr/>
            </a:lvl2pPr>
            <a:lvl3pPr marL="1143000" indent="-228600">
              <a:buFont typeface="Wingdings" panose="05000000000000000000" pitchFamily="2" charset="2"/>
              <a:buChar char="§"/>
              <a:defRPr/>
            </a:lvl3pPr>
          </a:lstStyle>
          <a:p>
            <a:pPr lvl="0"/>
            <a:r>
              <a:rPr lang="en-US" dirty="0"/>
              <a:t>But remember not to overload your slides.</a:t>
            </a:r>
          </a:p>
          <a:p>
            <a:pPr lvl="0"/>
            <a:r>
              <a:rPr lang="en-US" dirty="0"/>
              <a:t>Rule of thumb: if you need to reduce the font to less than </a:t>
            </a:r>
            <a:r>
              <a:rPr lang="en-US" dirty="0" err="1"/>
              <a:t>16pt</a:t>
            </a:r>
            <a:r>
              <a:rPr lang="en-US" dirty="0"/>
              <a:t>, you probably have too much content on the slide.</a:t>
            </a:r>
          </a:p>
          <a:p>
            <a:pPr lvl="1"/>
            <a:r>
              <a:rPr lang="en-US" dirty="0"/>
              <a:t>Level 3</a:t>
            </a:r>
          </a:p>
          <a:p>
            <a:pPr lvl="2"/>
            <a:r>
              <a:rPr lang="en-US" dirty="0"/>
              <a:t>Level 4</a:t>
            </a:r>
          </a:p>
          <a:p>
            <a:pPr lvl="2"/>
            <a:endParaRPr lang="en-US" dirty="0"/>
          </a:p>
          <a:p>
            <a:pPr lvl="1"/>
            <a:endParaRPr lang="en-US" dirty="0"/>
          </a:p>
        </p:txBody>
      </p:sp>
      <p:pic>
        <p:nvPicPr>
          <p:cNvPr id="15" name="Picture 14">
            <a:extLst>
              <a:ext uri="{FF2B5EF4-FFF2-40B4-BE49-F238E27FC236}">
                <a16:creationId xmlns:a16="http://schemas.microsoft.com/office/drawing/2014/main" id="{6081A2F1-0A59-724B-8E86-F0B2D7DB5BC8}"/>
              </a:ext>
            </a:extLst>
          </p:cNvPr>
          <p:cNvPicPr>
            <a:picLocks noChangeAspect="1"/>
          </p:cNvPicPr>
          <p:nvPr/>
        </p:nvPicPr>
        <p:blipFill>
          <a:blip r:embed="rId2"/>
          <a:srcRect/>
          <a:stretch>
            <a:fillRect/>
          </a:stretch>
        </p:blipFill>
        <p:spPr>
          <a:xfrm>
            <a:off x="971013" y="1449296"/>
            <a:ext cx="339425" cy="67885"/>
          </a:xfrm>
          <a:prstGeom prst="rect">
            <a:avLst/>
          </a:prstGeom>
        </p:spPr>
      </p:pic>
      <p:cxnSp>
        <p:nvCxnSpPr>
          <p:cNvPr id="13" name="Straight Connector 12">
            <a:extLst>
              <a:ext uri="{FF2B5EF4-FFF2-40B4-BE49-F238E27FC236}">
                <a16:creationId xmlns:a16="http://schemas.microsoft.com/office/drawing/2014/main" id="{9224D086-AE32-6C4C-91FE-28041180D099}"/>
              </a:ext>
            </a:extLst>
          </p:cNvPr>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A5BA6CD-90AD-89B7-F6AF-E03754E09C9D}"/>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6" name="Slide Number Placeholder 4">
            <a:extLst>
              <a:ext uri="{FF2B5EF4-FFF2-40B4-BE49-F238E27FC236}">
                <a16:creationId xmlns:a16="http://schemas.microsoft.com/office/drawing/2014/main" id="{894D4EC1-59DE-E3A1-1002-496BAA5A43ED}"/>
              </a:ext>
            </a:extLst>
          </p:cNvPr>
          <p:cNvSpPr>
            <a:spLocks noGrp="1"/>
          </p:cNvSpPr>
          <p:nvPr>
            <p:ph type="sldNum" sz="quarter" idx="12"/>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1337541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wo Column (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838200" y="365125"/>
            <a:ext cx="10515600" cy="1325563"/>
          </a:xfrm>
          <a:prstGeom prst="rect">
            <a:avLst/>
          </a:prstGeom>
        </p:spPr>
        <p:txBody>
          <a:bodyPr/>
          <a:lstStyle/>
          <a:p>
            <a:r>
              <a:rPr lang="en-US"/>
              <a:t>You can also split your content</a:t>
            </a:r>
          </a:p>
        </p:txBody>
      </p:sp>
      <p:sp>
        <p:nvSpPr>
          <p:cNvPr id="14" name="Text Placeholder 13">
            <a:extLst>
              <a:ext uri="{FF2B5EF4-FFF2-40B4-BE49-F238E27FC236}">
                <a16:creationId xmlns:a16="http://schemas.microsoft.com/office/drawing/2014/main" id="{89F94D6B-1464-894F-B891-E3B784AE956E}"/>
              </a:ext>
            </a:extLst>
          </p:cNvPr>
          <p:cNvSpPr>
            <a:spLocks noGrp="1"/>
          </p:cNvSpPr>
          <p:nvPr>
            <p:ph type="body" sz="quarter" idx="12" hasCustomPrompt="1"/>
          </p:nvPr>
        </p:nvSpPr>
        <p:spPr>
          <a:xfrm>
            <a:off x="838200" y="2447925"/>
            <a:ext cx="5181600" cy="3478213"/>
          </a:xfrm>
        </p:spPr>
        <p:txBody>
          <a:bodyPr/>
          <a:lstStyle>
            <a:lvl1pPr marL="0" indent="0">
              <a:buNone/>
              <a:defRPr cap="none" baseline="0">
                <a:latin typeface="Franklin Gothic Book" panose="020B0503020102020204" pitchFamily="34" charset="0"/>
              </a:defRPr>
            </a:lvl1pPr>
          </a:lstStyle>
          <a:p>
            <a:pPr lvl="0"/>
            <a:r>
              <a:rPr lang="en-US" dirty="0"/>
              <a:t>Splitting content is ideal when you are sharing two choices/ideas/concepts.</a:t>
            </a:r>
          </a:p>
        </p:txBody>
      </p:sp>
      <p:sp>
        <p:nvSpPr>
          <p:cNvPr id="15" name="Text Placeholder 13">
            <a:extLst>
              <a:ext uri="{FF2B5EF4-FFF2-40B4-BE49-F238E27FC236}">
                <a16:creationId xmlns:a16="http://schemas.microsoft.com/office/drawing/2014/main" id="{23F4F618-523D-224C-90B0-7D990FFD8787}"/>
              </a:ext>
            </a:extLst>
          </p:cNvPr>
          <p:cNvSpPr>
            <a:spLocks noGrp="1"/>
          </p:cNvSpPr>
          <p:nvPr>
            <p:ph type="body" sz="quarter" idx="13" hasCustomPrompt="1"/>
          </p:nvPr>
        </p:nvSpPr>
        <p:spPr>
          <a:xfrm>
            <a:off x="6172202" y="2447924"/>
            <a:ext cx="5181600" cy="3478213"/>
          </a:xfrm>
        </p:spPr>
        <p:txBody>
          <a:bodyPr/>
          <a:lstStyle>
            <a:lvl1pPr marL="0" indent="0">
              <a:buNone/>
              <a:defRPr cap="none" baseline="0">
                <a:latin typeface="Franklin Gothic Book" panose="020B0503020102020204" pitchFamily="34" charset="0"/>
              </a:defRPr>
            </a:lvl1pPr>
          </a:lstStyle>
          <a:p>
            <a:pPr lvl="0"/>
            <a:r>
              <a:rPr lang="en-US"/>
              <a:t>It helps the reader better distinguish between two ideas.</a:t>
            </a:r>
          </a:p>
        </p:txBody>
      </p:sp>
      <p:pic>
        <p:nvPicPr>
          <p:cNvPr id="16" name="Picture 15">
            <a:extLst>
              <a:ext uri="{FF2B5EF4-FFF2-40B4-BE49-F238E27FC236}">
                <a16:creationId xmlns:a16="http://schemas.microsoft.com/office/drawing/2014/main" id="{0E2DD0A3-24B7-F240-86D2-DFE6C9A9BA12}"/>
              </a:ext>
            </a:extLst>
          </p:cNvPr>
          <p:cNvPicPr>
            <a:picLocks noChangeAspect="1"/>
          </p:cNvPicPr>
          <p:nvPr/>
        </p:nvPicPr>
        <p:blipFill>
          <a:blip r:embed="rId2"/>
          <a:srcRect/>
          <a:stretch>
            <a:fillRect/>
          </a:stretch>
        </p:blipFill>
        <p:spPr>
          <a:xfrm>
            <a:off x="971013" y="1449296"/>
            <a:ext cx="339425" cy="67885"/>
          </a:xfrm>
          <a:prstGeom prst="rect">
            <a:avLst/>
          </a:prstGeom>
        </p:spPr>
      </p:pic>
      <p:cxnSp>
        <p:nvCxnSpPr>
          <p:cNvPr id="17" name="Straight Connector 16">
            <a:extLst>
              <a:ext uri="{FF2B5EF4-FFF2-40B4-BE49-F238E27FC236}">
                <a16:creationId xmlns:a16="http://schemas.microsoft.com/office/drawing/2014/main" id="{69184D46-9322-8648-A1DE-DF7CEA3D80CA}"/>
              </a:ext>
            </a:extLst>
          </p:cNvPr>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7" name="Text Placeholder 6">
            <a:extLst>
              <a:ext uri="{FF2B5EF4-FFF2-40B4-BE49-F238E27FC236}">
                <a16:creationId xmlns:a16="http://schemas.microsoft.com/office/drawing/2014/main" id="{4E21BC0C-0160-DB45-9F1E-847C7999EACF}"/>
              </a:ext>
            </a:extLst>
          </p:cNvPr>
          <p:cNvSpPr>
            <a:spLocks noGrp="1"/>
          </p:cNvSpPr>
          <p:nvPr>
            <p:ph type="body" sz="quarter" idx="16" hasCustomPrompt="1"/>
          </p:nvPr>
        </p:nvSpPr>
        <p:spPr>
          <a:xfrm>
            <a:off x="838200" y="1926258"/>
            <a:ext cx="5181600" cy="407987"/>
          </a:xfrm>
        </p:spPr>
        <p:txBody>
          <a:bodyPr>
            <a:noAutofit/>
          </a:bodyPr>
          <a:lstStyle>
            <a:lvl1pPr marL="0" indent="0">
              <a:buNone/>
              <a:defRPr sz="2400" baseline="0">
                <a:solidFill>
                  <a:srgbClr val="607B8A"/>
                </a:solidFill>
                <a:latin typeface="Franklin Gothic Medium" panose="020B0603020102020204" pitchFamily="34" charset="0"/>
              </a:defRPr>
            </a:lvl1pPr>
          </a:lstStyle>
          <a:p>
            <a:pPr lvl="0"/>
            <a:r>
              <a:rPr lang="en-US"/>
              <a:t>Content 1</a:t>
            </a:r>
          </a:p>
        </p:txBody>
      </p:sp>
      <p:sp>
        <p:nvSpPr>
          <p:cNvPr id="18" name="Text Placeholder 6">
            <a:extLst>
              <a:ext uri="{FF2B5EF4-FFF2-40B4-BE49-F238E27FC236}">
                <a16:creationId xmlns:a16="http://schemas.microsoft.com/office/drawing/2014/main" id="{38E783D3-3ABF-4941-9F3C-DB45BE61E45D}"/>
              </a:ext>
            </a:extLst>
          </p:cNvPr>
          <p:cNvSpPr>
            <a:spLocks noGrp="1"/>
          </p:cNvSpPr>
          <p:nvPr>
            <p:ph type="body" sz="quarter" idx="17" hasCustomPrompt="1"/>
          </p:nvPr>
        </p:nvSpPr>
        <p:spPr>
          <a:xfrm>
            <a:off x="6172202" y="1928344"/>
            <a:ext cx="5181600" cy="407987"/>
          </a:xfrm>
        </p:spPr>
        <p:txBody>
          <a:bodyPr>
            <a:noAutofit/>
          </a:bodyPr>
          <a:lstStyle>
            <a:lvl1pPr marL="0" indent="0">
              <a:buNone/>
              <a:defRPr sz="2400" baseline="0">
                <a:solidFill>
                  <a:srgbClr val="607B8A"/>
                </a:solidFill>
                <a:latin typeface="Franklin Gothic Medium" panose="020B0603020102020204" pitchFamily="34" charset="0"/>
              </a:defRPr>
            </a:lvl1pPr>
          </a:lstStyle>
          <a:p>
            <a:pPr lvl="0"/>
            <a:r>
              <a:rPr lang="en-US"/>
              <a:t>CONTENT 2</a:t>
            </a:r>
          </a:p>
        </p:txBody>
      </p:sp>
      <p:sp>
        <p:nvSpPr>
          <p:cNvPr id="11" name="Text Placeholder 6">
            <a:extLst>
              <a:ext uri="{FF2B5EF4-FFF2-40B4-BE49-F238E27FC236}">
                <a16:creationId xmlns:a16="http://schemas.microsoft.com/office/drawing/2014/main" id="{22962119-EB02-5929-F5F5-431473AE0A47}"/>
              </a:ext>
            </a:extLst>
          </p:cNvPr>
          <p:cNvSpPr>
            <a:spLocks noGrp="1"/>
          </p:cNvSpPr>
          <p:nvPr>
            <p:ph type="body" sz="quarter" idx="18"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19" name="Straight Connector 18">
            <a:extLst>
              <a:ext uri="{FF2B5EF4-FFF2-40B4-BE49-F238E27FC236}">
                <a16:creationId xmlns:a16="http://schemas.microsoft.com/office/drawing/2014/main" id="{6FA6D0F5-D754-855D-C696-715840279427}"/>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20" name="Slide Number Placeholder 4">
            <a:extLst>
              <a:ext uri="{FF2B5EF4-FFF2-40B4-BE49-F238E27FC236}">
                <a16:creationId xmlns:a16="http://schemas.microsoft.com/office/drawing/2014/main" id="{8124826F-F65E-4400-D7F1-4EA156895ADA}"/>
              </a:ext>
            </a:extLst>
          </p:cNvPr>
          <p:cNvSpPr>
            <a:spLocks noGrp="1"/>
          </p:cNvSpPr>
          <p:nvPr>
            <p:ph type="sldNum" sz="quarter" idx="19"/>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2269035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wo Column (Gra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325D3-DE99-C54E-AD2D-F078B9DD83C8}"/>
              </a:ext>
            </a:extLst>
          </p:cNvPr>
          <p:cNvSpPr>
            <a:spLocks noGrp="1"/>
          </p:cNvSpPr>
          <p:nvPr>
            <p:ph type="title" hasCustomPrompt="1"/>
          </p:nvPr>
        </p:nvSpPr>
        <p:spPr>
          <a:xfrm>
            <a:off x="838200" y="365125"/>
            <a:ext cx="10515600" cy="1325563"/>
          </a:xfrm>
          <a:prstGeom prst="rect">
            <a:avLst/>
          </a:prstGeom>
        </p:spPr>
        <p:txBody>
          <a:bodyPr/>
          <a:lstStyle/>
          <a:p>
            <a:r>
              <a:rPr lang="en-US"/>
              <a:t>You can also split your content</a:t>
            </a:r>
          </a:p>
        </p:txBody>
      </p:sp>
      <p:pic>
        <p:nvPicPr>
          <p:cNvPr id="16" name="Picture 15">
            <a:extLst>
              <a:ext uri="{FF2B5EF4-FFF2-40B4-BE49-F238E27FC236}">
                <a16:creationId xmlns:a16="http://schemas.microsoft.com/office/drawing/2014/main" id="{0E2DD0A3-24B7-F240-86D2-DFE6C9A9BA12}"/>
              </a:ext>
            </a:extLst>
          </p:cNvPr>
          <p:cNvPicPr>
            <a:picLocks noChangeAspect="1"/>
          </p:cNvPicPr>
          <p:nvPr/>
        </p:nvPicPr>
        <p:blipFill>
          <a:blip r:embed="rId2"/>
          <a:srcRect/>
          <a:stretch>
            <a:fillRect/>
          </a:stretch>
        </p:blipFill>
        <p:spPr>
          <a:xfrm>
            <a:off x="971013" y="1449296"/>
            <a:ext cx="339425" cy="67885"/>
          </a:xfrm>
          <a:prstGeom prst="rect">
            <a:avLst/>
          </a:prstGeom>
        </p:spPr>
      </p:pic>
      <p:cxnSp>
        <p:nvCxnSpPr>
          <p:cNvPr id="17" name="Straight Connector 16">
            <a:extLst>
              <a:ext uri="{FF2B5EF4-FFF2-40B4-BE49-F238E27FC236}">
                <a16:creationId xmlns:a16="http://schemas.microsoft.com/office/drawing/2014/main" id="{69184D46-9322-8648-A1DE-DF7CEA3D80CA}"/>
              </a:ext>
            </a:extLst>
          </p:cNvPr>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22" name="Text Placeholder 6">
            <a:extLst>
              <a:ext uri="{FF2B5EF4-FFF2-40B4-BE49-F238E27FC236}">
                <a16:creationId xmlns:a16="http://schemas.microsoft.com/office/drawing/2014/main" id="{5165686C-F2D7-D402-E31F-C0196F3E570E}"/>
              </a:ext>
            </a:extLst>
          </p:cNvPr>
          <p:cNvSpPr>
            <a:spLocks noGrp="1"/>
          </p:cNvSpPr>
          <p:nvPr>
            <p:ph type="body" sz="quarter" idx="18" hasCustomPrompt="1"/>
          </p:nvPr>
        </p:nvSpPr>
        <p:spPr>
          <a:xfrm>
            <a:off x="9454016" y="6414598"/>
            <a:ext cx="2243137" cy="296862"/>
          </a:xfrm>
        </p:spPr>
        <p:txBody>
          <a:bodyPr>
            <a:normAutofit/>
          </a:bodyPr>
          <a:lstStyle>
            <a:lvl1pPr marL="0" indent="0" algn="r">
              <a:buNone/>
              <a:defRPr sz="1000" i="1" baseline="0">
                <a:latin typeface="Franklin Gothic Book" panose="020B0503020102020204" pitchFamily="34" charset="0"/>
              </a:defRPr>
            </a:lvl1pPr>
          </a:lstStyle>
          <a:p>
            <a:pPr lvl="0"/>
            <a:r>
              <a:rPr lang="en-US" dirty="0"/>
              <a:t>Section Title </a:t>
            </a:r>
          </a:p>
        </p:txBody>
      </p:sp>
      <p:cxnSp>
        <p:nvCxnSpPr>
          <p:cNvPr id="23" name="Straight Connector 22">
            <a:extLst>
              <a:ext uri="{FF2B5EF4-FFF2-40B4-BE49-F238E27FC236}">
                <a16:creationId xmlns:a16="http://schemas.microsoft.com/office/drawing/2014/main" id="{65B0E5E4-68ED-4CD5-0253-1856F15E59AD}"/>
              </a:ext>
            </a:extLst>
          </p:cNvPr>
          <p:cNvCxnSpPr>
            <a:cxnSpLocks/>
          </p:cNvCxnSpPr>
          <p:nvPr/>
        </p:nvCxnSpPr>
        <p:spPr>
          <a:xfrm>
            <a:off x="11699309" y="6478793"/>
            <a:ext cx="0" cy="107407"/>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24" name="Slide Number Placeholder 4">
            <a:extLst>
              <a:ext uri="{FF2B5EF4-FFF2-40B4-BE49-F238E27FC236}">
                <a16:creationId xmlns:a16="http://schemas.microsoft.com/office/drawing/2014/main" id="{B054B9B2-C753-6D21-0E94-94E9BAF75C58}"/>
              </a:ext>
            </a:extLst>
          </p:cNvPr>
          <p:cNvSpPr>
            <a:spLocks noGrp="1"/>
          </p:cNvSpPr>
          <p:nvPr>
            <p:ph type="sldNum" sz="quarter" idx="19"/>
          </p:nvPr>
        </p:nvSpPr>
        <p:spPr>
          <a:xfrm>
            <a:off x="11726518" y="6335184"/>
            <a:ext cx="465482" cy="365125"/>
          </a:xfrm>
          <a:prstGeom prst="rect">
            <a:avLst/>
          </a:prstGeom>
        </p:spPr>
        <p:txBody>
          <a:bodyPr/>
          <a:lstStyle>
            <a:lvl1pPr algn="l">
              <a:defRPr/>
            </a:lvl1pPr>
          </a:lstStyle>
          <a:p>
            <a:fld id="{05A5DEA8-865E-4C5C-8C07-50A4A5468E80}" type="slidenum">
              <a:rPr lang="en-US" smtClean="0"/>
              <a:t>‹#›</a:t>
            </a:fld>
            <a:endParaRPr lang="en-US"/>
          </a:p>
        </p:txBody>
      </p:sp>
      <p:sp>
        <p:nvSpPr>
          <p:cNvPr id="25" name="Text Placeholder 5">
            <a:extLst>
              <a:ext uri="{FF2B5EF4-FFF2-40B4-BE49-F238E27FC236}">
                <a16:creationId xmlns:a16="http://schemas.microsoft.com/office/drawing/2014/main" id="{84977123-1C8A-ADAA-57A1-054B23F7DDD4}"/>
              </a:ext>
            </a:extLst>
          </p:cNvPr>
          <p:cNvSpPr>
            <a:spLocks noGrp="1"/>
          </p:cNvSpPr>
          <p:nvPr>
            <p:ph type="body" sz="quarter" idx="20"/>
          </p:nvPr>
        </p:nvSpPr>
        <p:spPr>
          <a:xfrm>
            <a:off x="838198" y="1880858"/>
            <a:ext cx="5181600" cy="4045279"/>
          </a:xfrm>
          <a:solidFill>
            <a:schemeClr val="accent2">
              <a:lumMod val="20000"/>
              <a:lumOff val="80000"/>
            </a:schemeClr>
          </a:solidFill>
          <a:ln>
            <a:noFill/>
          </a:ln>
        </p:spPr>
        <p:txBody>
          <a:bodyPr spcFirstLastPara="1" wrap="square" lIns="121900" tIns="121900" rIns="1828800" bIns="121900" anchor="t" anchorCtr="0">
            <a:noAutofit/>
          </a:bodyPr>
          <a:lstStyle>
            <a:lvl1pPr marL="0" indent="0">
              <a:buNone/>
              <a:defRPr lang="en-US" sz="1867" dirty="0">
                <a:solidFill>
                  <a:srgbClr val="ECEDED"/>
                </a:solidFill>
                <a:ea typeface="Ubuntu"/>
                <a:cs typeface="Ubuntu"/>
              </a:defRPr>
            </a:lvl1pPr>
          </a:lstStyle>
          <a:p>
            <a:pPr marL="0" lvl="0"/>
            <a:r>
              <a:rPr lang="en-US"/>
              <a:t>Edit Master text styles</a:t>
            </a:r>
          </a:p>
        </p:txBody>
      </p:sp>
      <p:sp>
        <p:nvSpPr>
          <p:cNvPr id="26" name="Text Placeholder 5">
            <a:extLst>
              <a:ext uri="{FF2B5EF4-FFF2-40B4-BE49-F238E27FC236}">
                <a16:creationId xmlns:a16="http://schemas.microsoft.com/office/drawing/2014/main" id="{9D8D28DD-9076-5BB0-E1A3-585A2E82C2D4}"/>
              </a:ext>
            </a:extLst>
          </p:cNvPr>
          <p:cNvSpPr>
            <a:spLocks noGrp="1"/>
          </p:cNvSpPr>
          <p:nvPr>
            <p:ph type="body" sz="quarter" idx="21"/>
          </p:nvPr>
        </p:nvSpPr>
        <p:spPr>
          <a:xfrm>
            <a:off x="6172198" y="1880858"/>
            <a:ext cx="5181600" cy="4045279"/>
          </a:xfrm>
          <a:solidFill>
            <a:schemeClr val="accent2">
              <a:lumMod val="20000"/>
              <a:lumOff val="80000"/>
            </a:schemeClr>
          </a:solidFill>
          <a:ln>
            <a:noFill/>
          </a:ln>
        </p:spPr>
        <p:txBody>
          <a:bodyPr spcFirstLastPara="1" wrap="square" lIns="121900" tIns="121900" rIns="1828800" bIns="121900" anchor="t" anchorCtr="0">
            <a:noAutofit/>
          </a:bodyPr>
          <a:lstStyle>
            <a:lvl1pPr marL="0" indent="0">
              <a:buNone/>
              <a:defRPr lang="en-US" sz="1867" dirty="0">
                <a:solidFill>
                  <a:srgbClr val="ECEDED"/>
                </a:solidFill>
                <a:ea typeface="Ubuntu"/>
                <a:cs typeface="Ubuntu"/>
              </a:defRPr>
            </a:lvl1pPr>
          </a:lstStyle>
          <a:p>
            <a:pPr marL="0" lvl="0"/>
            <a:r>
              <a:rPr lang="en-US"/>
              <a:t>Edit Master text styles</a:t>
            </a:r>
          </a:p>
        </p:txBody>
      </p:sp>
      <p:sp>
        <p:nvSpPr>
          <p:cNvPr id="27" name="Text Placeholder 13">
            <a:extLst>
              <a:ext uri="{FF2B5EF4-FFF2-40B4-BE49-F238E27FC236}">
                <a16:creationId xmlns:a16="http://schemas.microsoft.com/office/drawing/2014/main" id="{771DAFE4-DB3E-EB37-5D37-D16D77EF0C89}"/>
              </a:ext>
            </a:extLst>
          </p:cNvPr>
          <p:cNvSpPr>
            <a:spLocks noGrp="1"/>
          </p:cNvSpPr>
          <p:nvPr>
            <p:ph type="body" sz="quarter" idx="12" hasCustomPrompt="1"/>
          </p:nvPr>
        </p:nvSpPr>
        <p:spPr>
          <a:xfrm>
            <a:off x="838200" y="2470503"/>
            <a:ext cx="5181600" cy="3478213"/>
          </a:xfrm>
        </p:spPr>
        <p:txBody>
          <a:bodyPr lIns="144000"/>
          <a:lstStyle>
            <a:lvl1pPr marL="0" indent="0">
              <a:buNone/>
              <a:defRPr cap="none" baseline="0">
                <a:latin typeface="Franklin Gothic Book" panose="020B0503020102020204" pitchFamily="34" charset="0"/>
              </a:defRPr>
            </a:lvl1pPr>
          </a:lstStyle>
          <a:p>
            <a:pPr lvl="0"/>
            <a:r>
              <a:rPr lang="en-US" dirty="0"/>
              <a:t>Splitting content is ideal when you are sharing two choices/ideas/concepts.</a:t>
            </a:r>
          </a:p>
        </p:txBody>
      </p:sp>
      <p:sp>
        <p:nvSpPr>
          <p:cNvPr id="28" name="Text Placeholder 13">
            <a:extLst>
              <a:ext uri="{FF2B5EF4-FFF2-40B4-BE49-F238E27FC236}">
                <a16:creationId xmlns:a16="http://schemas.microsoft.com/office/drawing/2014/main" id="{BB4856FC-ABF5-02F3-DDF6-277C32BCEBD6}"/>
              </a:ext>
            </a:extLst>
          </p:cNvPr>
          <p:cNvSpPr>
            <a:spLocks noGrp="1"/>
          </p:cNvSpPr>
          <p:nvPr>
            <p:ph type="body" sz="quarter" idx="13" hasCustomPrompt="1"/>
          </p:nvPr>
        </p:nvSpPr>
        <p:spPr>
          <a:xfrm>
            <a:off x="6172202" y="2470502"/>
            <a:ext cx="5181600" cy="3478213"/>
          </a:xfrm>
        </p:spPr>
        <p:txBody>
          <a:bodyPr lIns="144000"/>
          <a:lstStyle>
            <a:lvl1pPr marL="0" indent="0">
              <a:buNone/>
              <a:defRPr cap="none" baseline="0">
                <a:latin typeface="Franklin Gothic Book" panose="020B0503020102020204" pitchFamily="34" charset="0"/>
              </a:defRPr>
            </a:lvl1pPr>
          </a:lstStyle>
          <a:p>
            <a:pPr lvl="0"/>
            <a:r>
              <a:rPr lang="en-US"/>
              <a:t>It helps the reader better distinguish between two ideas.</a:t>
            </a:r>
          </a:p>
        </p:txBody>
      </p:sp>
      <p:sp>
        <p:nvSpPr>
          <p:cNvPr id="29" name="Text Placeholder 6">
            <a:extLst>
              <a:ext uri="{FF2B5EF4-FFF2-40B4-BE49-F238E27FC236}">
                <a16:creationId xmlns:a16="http://schemas.microsoft.com/office/drawing/2014/main" id="{DB52E672-9614-0330-EEFC-6295406BE716}"/>
              </a:ext>
            </a:extLst>
          </p:cNvPr>
          <p:cNvSpPr>
            <a:spLocks noGrp="1"/>
          </p:cNvSpPr>
          <p:nvPr>
            <p:ph type="body" sz="quarter" idx="16" hasCustomPrompt="1"/>
          </p:nvPr>
        </p:nvSpPr>
        <p:spPr>
          <a:xfrm>
            <a:off x="838200" y="2016570"/>
            <a:ext cx="5181600" cy="407987"/>
          </a:xfrm>
        </p:spPr>
        <p:txBody>
          <a:bodyPr lIns="144000">
            <a:noAutofit/>
          </a:bodyPr>
          <a:lstStyle>
            <a:lvl1pPr marL="0" indent="0">
              <a:buNone/>
              <a:defRPr sz="2400" baseline="0">
                <a:solidFill>
                  <a:srgbClr val="607B8A"/>
                </a:solidFill>
                <a:latin typeface="Franklin Gothic Medium" panose="020B0603020102020204" pitchFamily="34" charset="0"/>
              </a:defRPr>
            </a:lvl1pPr>
          </a:lstStyle>
          <a:p>
            <a:pPr lvl="0"/>
            <a:r>
              <a:rPr lang="en-US" dirty="0"/>
              <a:t>Content 1</a:t>
            </a:r>
          </a:p>
        </p:txBody>
      </p:sp>
      <p:sp>
        <p:nvSpPr>
          <p:cNvPr id="30" name="Text Placeholder 6">
            <a:extLst>
              <a:ext uri="{FF2B5EF4-FFF2-40B4-BE49-F238E27FC236}">
                <a16:creationId xmlns:a16="http://schemas.microsoft.com/office/drawing/2014/main" id="{F56F0769-FC4E-B246-6CC9-D22B3FFCBEAF}"/>
              </a:ext>
            </a:extLst>
          </p:cNvPr>
          <p:cNvSpPr>
            <a:spLocks noGrp="1"/>
          </p:cNvSpPr>
          <p:nvPr>
            <p:ph type="body" sz="quarter" idx="17" hasCustomPrompt="1"/>
          </p:nvPr>
        </p:nvSpPr>
        <p:spPr>
          <a:xfrm>
            <a:off x="6172202" y="2018656"/>
            <a:ext cx="5181600" cy="407987"/>
          </a:xfrm>
        </p:spPr>
        <p:txBody>
          <a:bodyPr lIns="144000">
            <a:noAutofit/>
          </a:bodyPr>
          <a:lstStyle>
            <a:lvl1pPr marL="0" indent="0">
              <a:buNone/>
              <a:defRPr sz="2400" baseline="0">
                <a:solidFill>
                  <a:srgbClr val="607B8A"/>
                </a:solidFill>
                <a:latin typeface="Franklin Gothic Medium" panose="020B0603020102020204" pitchFamily="34" charset="0"/>
              </a:defRPr>
            </a:lvl1pPr>
          </a:lstStyle>
          <a:p>
            <a:pPr lvl="0"/>
            <a:r>
              <a:rPr lang="en-US"/>
              <a:t>CONTENT 2</a:t>
            </a:r>
          </a:p>
        </p:txBody>
      </p:sp>
    </p:spTree>
    <p:extLst>
      <p:ext uri="{BB962C8B-B14F-4D97-AF65-F5344CB8AC3E}">
        <p14:creationId xmlns:p14="http://schemas.microsoft.com/office/powerpoint/2010/main" val="2562792287"/>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image" Target="../media/image2.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image" Target="../media/image1.png"/><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F575079-8DE5-AA4A-ABFE-A12605B1A0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endParaRPr lang="en-US"/>
          </a:p>
          <a:p>
            <a:pPr lvl="4"/>
            <a:endParaRPr lang="en-US"/>
          </a:p>
        </p:txBody>
      </p:sp>
      <p:pic>
        <p:nvPicPr>
          <p:cNvPr id="8" name="Picture 7">
            <a:extLst>
              <a:ext uri="{FF2B5EF4-FFF2-40B4-BE49-F238E27FC236}">
                <a16:creationId xmlns:a16="http://schemas.microsoft.com/office/drawing/2014/main" id="{BA8A3BCA-E8A4-D340-BA2D-B84CF4422EBC}"/>
              </a:ext>
            </a:extLst>
          </p:cNvPr>
          <p:cNvPicPr>
            <a:picLocks noChangeAspect="1"/>
          </p:cNvPicPr>
          <p:nvPr/>
        </p:nvPicPr>
        <p:blipFill>
          <a:blip r:embed="rId48"/>
          <a:srcRect/>
          <a:stretch>
            <a:fillRect/>
          </a:stretch>
        </p:blipFill>
        <p:spPr>
          <a:xfrm>
            <a:off x="195200" y="6438013"/>
            <a:ext cx="1858139" cy="103411"/>
          </a:xfrm>
          <a:prstGeom prst="rect">
            <a:avLst/>
          </a:prstGeom>
        </p:spPr>
      </p:pic>
      <p:sp>
        <p:nvSpPr>
          <p:cNvPr id="17" name="Title Placeholder 16">
            <a:extLst>
              <a:ext uri="{FF2B5EF4-FFF2-40B4-BE49-F238E27FC236}">
                <a16:creationId xmlns:a16="http://schemas.microsoft.com/office/drawing/2014/main" id="{968F6B0A-398F-8040-8AE1-707A34C4FB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pic>
        <p:nvPicPr>
          <p:cNvPr id="4" name="Picture 3">
            <a:extLst>
              <a:ext uri="{FF2B5EF4-FFF2-40B4-BE49-F238E27FC236}">
                <a16:creationId xmlns:a16="http://schemas.microsoft.com/office/drawing/2014/main" id="{1CC1EFD7-F013-C74F-91EF-0504E82E1E04}"/>
              </a:ext>
            </a:extLst>
          </p:cNvPr>
          <p:cNvPicPr>
            <a:picLocks noChangeAspect="1"/>
          </p:cNvPicPr>
          <p:nvPr/>
        </p:nvPicPr>
        <p:blipFill>
          <a:blip r:embed="rId49"/>
          <a:srcRect b="-1"/>
          <a:stretch>
            <a:fillRect/>
          </a:stretch>
        </p:blipFill>
        <p:spPr>
          <a:xfrm>
            <a:off x="0" y="6700827"/>
            <a:ext cx="12192000" cy="157173"/>
          </a:xfrm>
          <a:prstGeom prst="rect">
            <a:avLst/>
          </a:prstGeom>
        </p:spPr>
      </p:pic>
      <p:sp>
        <p:nvSpPr>
          <p:cNvPr id="7" name="Slide Number Placeholder 15">
            <a:extLst>
              <a:ext uri="{FF2B5EF4-FFF2-40B4-BE49-F238E27FC236}">
                <a16:creationId xmlns:a16="http://schemas.microsoft.com/office/drawing/2014/main" id="{1CFD6496-56F0-F912-24B9-644CDB1F7DE9}"/>
              </a:ext>
            </a:extLst>
          </p:cNvPr>
          <p:cNvSpPr>
            <a:spLocks noGrp="1"/>
          </p:cNvSpPr>
          <p:nvPr>
            <p:ph type="sldNum" sz="quarter" idx="4"/>
          </p:nvPr>
        </p:nvSpPr>
        <p:spPr>
          <a:xfrm>
            <a:off x="11725200" y="6336000"/>
            <a:ext cx="464400" cy="365125"/>
          </a:xfrm>
          <a:prstGeom prst="rect">
            <a:avLst/>
          </a:prstGeom>
        </p:spPr>
        <p:txBody>
          <a:bodyPr vert="horz" lIns="91440" tIns="45720" rIns="91440" bIns="45720" rtlCol="0" anchor="ctr"/>
          <a:lstStyle>
            <a:lvl1pPr marL="0" algn="l" defTabSz="914400" rtl="0" eaLnBrk="1" latinLnBrk="0" hangingPunct="1">
              <a:defRPr lang="en-GB" sz="1000" kern="1200" baseline="0" smtClean="0">
                <a:solidFill>
                  <a:schemeClr val="tx1"/>
                </a:solidFill>
                <a:latin typeface="Franklin Gothic Book" panose="020B0503020102020204" pitchFamily="34" charset="0"/>
                <a:ea typeface="+mn-ea"/>
                <a:cs typeface="+mn-cs"/>
              </a:defRPr>
            </a:lvl1pPr>
          </a:lstStyle>
          <a:p>
            <a:fld id="{05A5DEA8-865E-4C5C-8C07-50A4A5468E80}" type="slidenum">
              <a:rPr lang="en-US" smtClean="0"/>
              <a:t>‹#›</a:t>
            </a:fld>
            <a:endParaRPr lang="en-US"/>
          </a:p>
        </p:txBody>
      </p:sp>
    </p:spTree>
    <p:extLst>
      <p:ext uri="{BB962C8B-B14F-4D97-AF65-F5344CB8AC3E}">
        <p14:creationId xmlns:p14="http://schemas.microsoft.com/office/powerpoint/2010/main" val="28361010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2" r:id="rId42"/>
    <p:sldLayoutId id="2147483703" r:id="rId43"/>
    <p:sldLayoutId id="2147483704" r:id="rId44"/>
    <p:sldLayoutId id="2147483705" r:id="rId45"/>
    <p:sldLayoutId id="2147483706" r:id="rId46"/>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85750" indent="-285750" algn="l" defTabSz="914400" rtl="0" eaLnBrk="1" latinLnBrk="0" hangingPunct="1">
        <a:lnSpc>
          <a:spcPct val="90000"/>
        </a:lnSpc>
        <a:spcBef>
          <a:spcPts val="1000"/>
        </a:spcBef>
        <a:buFontTx/>
        <a:buChar char="-"/>
        <a:defRPr sz="1600" kern="1200" cap="all" baseline="0">
          <a:solidFill>
            <a:schemeClr val="tx1"/>
          </a:solidFill>
          <a:latin typeface="Franklin Gothic Book" panose="020B05030201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Franklin Gothic Book" panose="020B05030201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Franklin Gothic Book" panose="020B0503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Franklin Gothic Book" panose="020B050302010202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baseline="0">
          <a:solidFill>
            <a:schemeClr val="tx1"/>
          </a:solidFill>
          <a:latin typeface="Franklin Gothic Book" panose="020B05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342367" y="3140589"/>
            <a:ext cx="7515617" cy="576821"/>
          </a:xfrm>
        </p:spPr>
        <p:txBody>
          <a:bodyPr>
            <a:normAutofit/>
          </a:bodyPr>
          <a:lstStyle/>
          <a:p>
            <a:r>
              <a:rPr lang="en-US" sz="2800" dirty="0" err="1"/>
              <a:t>BUILDINg</a:t>
            </a:r>
            <a:r>
              <a:rPr lang="en-US" sz="2800" dirty="0"/>
              <a:t> the GC Role</a:t>
            </a:r>
          </a:p>
        </p:txBody>
      </p:sp>
      <p:sp>
        <p:nvSpPr>
          <p:cNvPr id="3" name="Text Placeholder 2">
            <a:extLst>
              <a:ext uri="{FF2B5EF4-FFF2-40B4-BE49-F238E27FC236}">
                <a16:creationId xmlns:a16="http://schemas.microsoft.com/office/drawing/2014/main" id="{2E662617-E24E-40EE-8459-452AF85CA940}"/>
              </a:ext>
            </a:extLst>
          </p:cNvPr>
          <p:cNvSpPr>
            <a:spLocks noGrp="1"/>
          </p:cNvSpPr>
          <p:nvPr>
            <p:ph type="body" sz="quarter" idx="11"/>
          </p:nvPr>
        </p:nvSpPr>
        <p:spPr/>
        <p:txBody>
          <a:bodyPr/>
          <a:lstStyle/>
          <a:p>
            <a:r>
              <a:rPr lang="en-US" dirty="0"/>
              <a:t>September 24, 2024</a:t>
            </a:r>
          </a:p>
        </p:txBody>
      </p:sp>
    </p:spTree>
    <p:extLst>
      <p:ext uri="{BB962C8B-B14F-4D97-AF65-F5344CB8AC3E}">
        <p14:creationId xmlns:p14="http://schemas.microsoft.com/office/powerpoint/2010/main" val="4162803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the GC’s relationship with the Board?</a:t>
            </a:r>
          </a:p>
        </p:txBody>
      </p:sp>
      <p:sp>
        <p:nvSpPr>
          <p:cNvPr id="3" name="Text Placeholder 2"/>
          <p:cNvSpPr>
            <a:spLocks noGrp="1"/>
          </p:cNvSpPr>
          <p:nvPr>
            <p:ph type="body" sz="quarter" idx="11"/>
          </p:nvPr>
        </p:nvSpPr>
        <p:spPr>
          <a:xfrm>
            <a:off x="838200" y="1910926"/>
            <a:ext cx="10515600" cy="4424258"/>
          </a:xfrm>
        </p:spPr>
        <p:txBody>
          <a:bodyPr>
            <a:normAutofit/>
          </a:bodyPr>
          <a:lstStyle/>
          <a:p>
            <a:pPr marL="342900" indent="-342900"/>
            <a:r>
              <a:rPr lang="en-US" dirty="0"/>
              <a:t>Depends on the stage of the company and the composition of the Board</a:t>
            </a:r>
          </a:p>
          <a:p>
            <a:pPr marL="342900" indent="-342900"/>
            <a:r>
              <a:rPr lang="en-US" dirty="0"/>
              <a:t>Typical relationship</a:t>
            </a:r>
          </a:p>
          <a:p>
            <a:pPr marL="800100" lvl="1" indent="-342900">
              <a:buFont typeface="Arial" panose="020B0604020202020204" pitchFamily="34" charset="0"/>
              <a:buChar char="•"/>
            </a:pPr>
            <a:r>
              <a:rPr lang="en-US" dirty="0"/>
              <a:t>Trusted provider of practical, objective advice</a:t>
            </a:r>
          </a:p>
          <a:p>
            <a:pPr marL="800100" lvl="1" indent="-342900">
              <a:buFont typeface="Arial" panose="020B0604020202020204" pitchFamily="34" charset="0"/>
              <a:buChar char="•"/>
            </a:pPr>
            <a:r>
              <a:rPr lang="en-US" dirty="0"/>
              <a:t>Provide governance and company-related legal (and business) advice</a:t>
            </a:r>
          </a:p>
          <a:p>
            <a:pPr marL="800100" lvl="1" indent="-342900">
              <a:buFont typeface="Arial" panose="020B0604020202020204" pitchFamily="34" charset="0"/>
              <a:buChar char="•"/>
            </a:pPr>
            <a:r>
              <a:rPr lang="en-US" dirty="0"/>
              <a:t>Discuss agendas and content of board and committee meetings</a:t>
            </a:r>
          </a:p>
          <a:p>
            <a:pPr marL="1257300" lvl="2" indent="-342900">
              <a:buFont typeface="Arial" panose="020B0604020202020204" pitchFamily="34" charset="0"/>
              <a:buChar char="•"/>
            </a:pPr>
            <a:r>
              <a:rPr lang="en-US" dirty="0"/>
              <a:t>Sometimes includes discussion of how Board is functioning</a:t>
            </a:r>
          </a:p>
          <a:p>
            <a:pPr marL="800100" lvl="1" indent="-342900">
              <a:buFont typeface="Arial" panose="020B0604020202020204" pitchFamily="34" charset="0"/>
              <a:buChar char="•"/>
            </a:pPr>
            <a:r>
              <a:rPr lang="en-US" dirty="0"/>
              <a:t>Periodic calls with individual directors between Board meetings to check in on various issues</a:t>
            </a:r>
          </a:p>
          <a:p>
            <a:pPr marL="1257300" lvl="2" indent="-342900">
              <a:buFont typeface="Arial" panose="020B0604020202020204" pitchFamily="34" charset="0"/>
              <a:buChar char="•"/>
            </a:pPr>
            <a:r>
              <a:rPr lang="en-US" dirty="0"/>
              <a:t>Status of legal matter</a:t>
            </a:r>
          </a:p>
          <a:p>
            <a:pPr marL="1257300" lvl="2" indent="-342900">
              <a:buFont typeface="Arial" panose="020B0604020202020204" pitchFamily="34" charset="0"/>
              <a:buChar char="•"/>
            </a:pPr>
            <a:r>
              <a:rPr lang="en-US" dirty="0"/>
              <a:t>Discuss issue from Board meeting that resonated with or concerned a director</a:t>
            </a:r>
          </a:p>
          <a:p>
            <a:pPr marL="1257300" lvl="2" indent="-342900">
              <a:buFont typeface="Arial" panose="020B0604020202020204" pitchFamily="34" charset="0"/>
              <a:buChar char="•"/>
            </a:pPr>
            <a:r>
              <a:rPr lang="en-US" dirty="0"/>
              <a:t>Director stock and option issues</a:t>
            </a:r>
          </a:p>
          <a:p>
            <a:pPr marL="1257300" lvl="2" indent="-342900">
              <a:buFont typeface="Arial" panose="020B0604020202020204" pitchFamily="34" charset="0"/>
              <a:buChar char="•"/>
            </a:pPr>
            <a:r>
              <a:rPr lang="en-US" dirty="0"/>
              <a:t>Receive feedback on various legal and non-legal matters</a:t>
            </a:r>
          </a:p>
          <a:p>
            <a:pPr marL="800100" lvl="1" indent="-342900">
              <a:buFont typeface="Arial" panose="020B0604020202020204" pitchFamily="34" charset="0"/>
              <a:buChar char="•"/>
            </a:pPr>
            <a:r>
              <a:rPr lang="en-US" dirty="0"/>
              <a:t>Provide feedback on Board and director performance</a:t>
            </a:r>
          </a:p>
          <a:p>
            <a:endParaRPr lang="en-US" dirty="0"/>
          </a:p>
        </p:txBody>
      </p:sp>
      <p:sp>
        <p:nvSpPr>
          <p:cNvPr id="4" name="Slide Number Placeholder 3"/>
          <p:cNvSpPr>
            <a:spLocks noGrp="1"/>
          </p:cNvSpPr>
          <p:nvPr>
            <p:ph type="sldNum" sz="quarter" idx="12"/>
          </p:nvPr>
        </p:nvSpPr>
        <p:spPr/>
        <p:txBody>
          <a:bodyPr/>
          <a:lstStyle/>
          <a:p>
            <a:fld id="{05A5DEA8-865E-4C5C-8C07-50A4A5468E80}" type="slidenum">
              <a:rPr lang="en-US" smtClean="0"/>
              <a:t>10</a:t>
            </a:fld>
            <a:endParaRPr lang="en-US"/>
          </a:p>
        </p:txBody>
      </p:sp>
    </p:spTree>
    <p:extLst>
      <p:ext uri="{BB962C8B-B14F-4D97-AF65-F5344CB8AC3E}">
        <p14:creationId xmlns:p14="http://schemas.microsoft.com/office/powerpoint/2010/main" val="4195040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directors want from the GC?</a:t>
            </a:r>
          </a:p>
        </p:txBody>
      </p:sp>
      <p:sp>
        <p:nvSpPr>
          <p:cNvPr id="3" name="Text Placeholder 2"/>
          <p:cNvSpPr>
            <a:spLocks noGrp="1"/>
          </p:cNvSpPr>
          <p:nvPr>
            <p:ph type="body" sz="quarter" idx="11"/>
          </p:nvPr>
        </p:nvSpPr>
        <p:spPr>
          <a:xfrm>
            <a:off x="838200" y="1690688"/>
            <a:ext cx="10515600" cy="4644496"/>
          </a:xfrm>
        </p:spPr>
        <p:txBody>
          <a:bodyPr>
            <a:normAutofit/>
          </a:bodyPr>
          <a:lstStyle/>
          <a:p>
            <a:pPr marL="342900" indent="-342900"/>
            <a:r>
              <a:rPr lang="en-US" dirty="0"/>
              <a:t>Although the GC’s relationship with Board members will not be as personally or professionally close, Board members are looking for much the same thing the CEO is looking for.</a:t>
            </a:r>
          </a:p>
          <a:p>
            <a:pPr marL="742950" lvl="1" indent="-342900"/>
            <a:r>
              <a:rPr lang="en-US" dirty="0"/>
              <a:t>They want a trusted, neutral, objective, direct and discrete advisor with whom they can easily communicate</a:t>
            </a:r>
          </a:p>
          <a:p>
            <a:pPr marL="742950" lvl="1" indent="-342900"/>
            <a:r>
              <a:rPr lang="en-US" dirty="0"/>
              <a:t>Some directors are new and need help understanding and performing their roles</a:t>
            </a:r>
          </a:p>
          <a:p>
            <a:pPr marL="742950" lvl="1" indent="-342900"/>
            <a:r>
              <a:rPr lang="en-US" dirty="0"/>
              <a:t>Directors have different risk tolerances and levels of sophistication</a:t>
            </a:r>
          </a:p>
          <a:p>
            <a:pPr marL="742950" lvl="1" indent="-342900"/>
            <a:r>
              <a:rPr lang="en-US" dirty="0"/>
              <a:t>Different directors get focused on different issues and risks and want comfort they are doing the right thing</a:t>
            </a:r>
          </a:p>
          <a:p>
            <a:pPr marL="742950" lvl="1" indent="-342900"/>
            <a:r>
              <a:rPr lang="en-US" dirty="0"/>
              <a:t>Sometimes the Board has informal “camps”.   Each camp wants to know it gets the same objective advice.</a:t>
            </a:r>
          </a:p>
          <a:p>
            <a:pPr marL="342900" indent="-342900"/>
            <a:r>
              <a:rPr lang="en-US" dirty="0"/>
              <a:t>Directors are increasingly worried about managing the company’s risk and their own personal liability</a:t>
            </a:r>
          </a:p>
          <a:p>
            <a:pPr marL="742950" lvl="1" indent="-342900"/>
            <a:r>
              <a:rPr lang="en-US" dirty="0"/>
              <a:t>For example, they are expected to understand and manage risks associated with strategy, competition, financing, privacy and cybersecurity.  Few have expertise in all, or even several, of these issues.</a:t>
            </a:r>
          </a:p>
          <a:p>
            <a:pPr marL="742950" lvl="1" indent="-342900"/>
            <a:r>
              <a:rPr lang="en-US" dirty="0"/>
              <a:t>They are hyper aware of their areas of expertise and their gaps, and are focused on meeting their fiduciary responsibilities, even if they don’t always fully understand them</a:t>
            </a:r>
          </a:p>
          <a:p>
            <a:pPr marL="342900" indent="-342900"/>
            <a:r>
              <a:rPr lang="en-US" dirty="0"/>
              <a:t>Because directors are not as deeply involved in the day-to-day operation of the company, they can over or under index on the level of risk a particular issue or series of issues poses to the company</a:t>
            </a:r>
          </a:p>
          <a:p>
            <a:pPr marL="342900" indent="-342900"/>
            <a:r>
              <a:rPr lang="en-US" dirty="0"/>
              <a:t>Board members also want to be assured that the GC is, or can, play these roles for the CEO and management.</a:t>
            </a:r>
          </a:p>
          <a:p>
            <a:pPr marL="342900" indent="-342900"/>
            <a:endParaRPr lang="en-US" dirty="0"/>
          </a:p>
          <a:p>
            <a:endParaRPr lang="en-US" dirty="0"/>
          </a:p>
        </p:txBody>
      </p:sp>
      <p:sp>
        <p:nvSpPr>
          <p:cNvPr id="4" name="Slide Number Placeholder 3"/>
          <p:cNvSpPr>
            <a:spLocks noGrp="1"/>
          </p:cNvSpPr>
          <p:nvPr>
            <p:ph type="sldNum" sz="quarter" idx="12"/>
          </p:nvPr>
        </p:nvSpPr>
        <p:spPr/>
        <p:txBody>
          <a:bodyPr/>
          <a:lstStyle/>
          <a:p>
            <a:fld id="{05A5DEA8-865E-4C5C-8C07-50A4A5468E80}" type="slidenum">
              <a:rPr lang="en-US" smtClean="0"/>
              <a:t>11</a:t>
            </a:fld>
            <a:endParaRPr lang="en-US"/>
          </a:p>
        </p:txBody>
      </p:sp>
    </p:spTree>
    <p:extLst>
      <p:ext uri="{BB962C8B-B14F-4D97-AF65-F5344CB8AC3E}">
        <p14:creationId xmlns:p14="http://schemas.microsoft.com/office/powerpoint/2010/main" val="719628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directors want from the GC?</a:t>
            </a:r>
          </a:p>
        </p:txBody>
      </p:sp>
      <p:sp>
        <p:nvSpPr>
          <p:cNvPr id="3" name="Text Placeholder 2"/>
          <p:cNvSpPr>
            <a:spLocks noGrp="1"/>
          </p:cNvSpPr>
          <p:nvPr>
            <p:ph type="body" sz="quarter" idx="11"/>
          </p:nvPr>
        </p:nvSpPr>
        <p:spPr>
          <a:xfrm>
            <a:off x="838200" y="1524000"/>
            <a:ext cx="10515600" cy="4811184"/>
          </a:xfrm>
        </p:spPr>
        <p:txBody>
          <a:bodyPr>
            <a:normAutofit fontScale="92500" lnSpcReduction="20000"/>
          </a:bodyPr>
          <a:lstStyle/>
          <a:p>
            <a:r>
              <a:rPr lang="en-US" sz="1700" dirty="0"/>
              <a:t>For all of these reasons, when the Board is thinking about who their legal representative should be, they are going to set a high bar for the person responsible for helping them manage company and personal liability – YOU</a:t>
            </a:r>
          </a:p>
          <a:p>
            <a:pPr marL="342900" indent="-342900"/>
            <a:r>
              <a:rPr lang="en-US" sz="1700" dirty="0"/>
              <a:t>Key things to keep in mind in this regard:</a:t>
            </a:r>
          </a:p>
          <a:p>
            <a:pPr marL="742950" lvl="1" indent="-342900"/>
            <a:r>
              <a:rPr lang="en-US" sz="1700" dirty="0"/>
              <a:t>Board members see you less than your colleagues. You have fewer opportunities to get them to see you as their advisor.</a:t>
            </a:r>
          </a:p>
          <a:p>
            <a:pPr marL="1200150" lvl="2" indent="-342900"/>
            <a:r>
              <a:rPr lang="en-US" sz="1700" dirty="0"/>
              <a:t>This puts a premium on you performing at your best when interacting with directors as a Board or individually.</a:t>
            </a:r>
          </a:p>
          <a:p>
            <a:pPr marL="1200150" lvl="2" indent="-342900"/>
            <a:r>
              <a:rPr lang="en-US" sz="1700" dirty="0"/>
              <a:t>Be uber prepared and practiced for known interactions.</a:t>
            </a:r>
          </a:p>
          <a:p>
            <a:pPr marL="1200150" lvl="2" indent="-342900"/>
            <a:r>
              <a:rPr lang="en-US" sz="1700" dirty="0"/>
              <a:t>For impromptu interactions, if you know the answer in the moment, communicate it.  If you don’t, don’t pretend you do.  Tell the director you will think about it and get back to them.  It’s hard to recover from a wrong answer.</a:t>
            </a:r>
          </a:p>
          <a:p>
            <a:pPr marL="342900" indent="-342900"/>
            <a:r>
              <a:rPr lang="en-US" sz="1700" dirty="0"/>
              <a:t>Just like with the CEO, work hard to develop your relationship with each director.</a:t>
            </a:r>
          </a:p>
          <a:p>
            <a:pPr marL="742950" lvl="1" indent="-342900"/>
            <a:r>
              <a:rPr lang="en-US" sz="1700" dirty="0"/>
              <a:t>Someday the ”stuff” is going to hit the fan.  Litigation, product failure, executive scandal, bad quarter</a:t>
            </a:r>
          </a:p>
          <a:p>
            <a:pPr marL="742950" lvl="1" indent="-342900"/>
            <a:r>
              <a:rPr lang="en-US" sz="1700" dirty="0"/>
              <a:t>Working through a crisis with a Board requires high levels of trust and respect between the GC and Board members.  Trust and respect is earned, not bestowed.  Earn it ahead of time.</a:t>
            </a:r>
          </a:p>
          <a:p>
            <a:pPr marL="742950" lvl="1" indent="-342900"/>
            <a:r>
              <a:rPr lang="en-US" sz="1700" dirty="0"/>
              <a:t>If the crisis involves a Board member, or a member of the C-Suite, there’s an even higher premium on having established your brand as a trusted, neutral, objective advisor beforehand.</a:t>
            </a:r>
          </a:p>
          <a:p>
            <a:pPr marL="342900" indent="-342900"/>
            <a:r>
              <a:rPr lang="en-US" sz="1700" dirty="0"/>
              <a:t>When the CEO discusses with the Board whether you should be promoted to GC, or be kept on for the IPO or as the company grows, all of this is what the Board is thinking about.  Do they want you in their foxhole?</a:t>
            </a:r>
          </a:p>
          <a:p>
            <a:pPr marL="742950" lvl="1" indent="-342900"/>
            <a:r>
              <a:rPr lang="en-US" sz="1700" dirty="0"/>
              <a:t>Do they think you fill the role I described for the CEO relationship in Webinar 1 and for the Board as just described</a:t>
            </a:r>
          </a:p>
          <a:p>
            <a:pPr marL="742950" lvl="1" indent="-342900"/>
            <a:endParaRPr lang="en-US" dirty="0"/>
          </a:p>
          <a:p>
            <a:pPr marL="742950" lvl="1" indent="-342900"/>
            <a:endParaRPr lang="en-US" dirty="0"/>
          </a:p>
          <a:p>
            <a:endParaRPr lang="en-US" dirty="0"/>
          </a:p>
        </p:txBody>
      </p:sp>
      <p:sp>
        <p:nvSpPr>
          <p:cNvPr id="4" name="Slide Number Placeholder 3"/>
          <p:cNvSpPr>
            <a:spLocks noGrp="1"/>
          </p:cNvSpPr>
          <p:nvPr>
            <p:ph type="sldNum" sz="quarter" idx="12"/>
          </p:nvPr>
        </p:nvSpPr>
        <p:spPr/>
        <p:txBody>
          <a:bodyPr/>
          <a:lstStyle/>
          <a:p>
            <a:fld id="{05A5DEA8-865E-4C5C-8C07-50A4A5468E80}" type="slidenum">
              <a:rPr lang="en-US" smtClean="0"/>
              <a:t>12</a:t>
            </a:fld>
            <a:endParaRPr lang="en-US"/>
          </a:p>
        </p:txBody>
      </p:sp>
    </p:spTree>
    <p:extLst>
      <p:ext uri="{BB962C8B-B14F-4D97-AF65-F5344CB8AC3E}">
        <p14:creationId xmlns:p14="http://schemas.microsoft.com/office/powerpoint/2010/main" val="4215284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Getting exposure to the Board</a:t>
            </a:r>
          </a:p>
        </p:txBody>
      </p:sp>
      <p:sp>
        <p:nvSpPr>
          <p:cNvPr id="3" name="Text Placeholder 2"/>
          <p:cNvSpPr>
            <a:spLocks noGrp="1"/>
          </p:cNvSpPr>
          <p:nvPr>
            <p:ph type="body" sz="quarter" idx="11"/>
          </p:nvPr>
        </p:nvSpPr>
        <p:spPr>
          <a:xfrm>
            <a:off x="838200" y="1910926"/>
            <a:ext cx="10515600" cy="4424258"/>
          </a:xfrm>
        </p:spPr>
        <p:txBody>
          <a:bodyPr>
            <a:normAutofit/>
          </a:bodyPr>
          <a:lstStyle/>
          <a:p>
            <a:pPr marL="342900" indent="-342900"/>
            <a:r>
              <a:rPr lang="en-US" dirty="0"/>
              <a:t>Don’t seek exposure for the sake of exposure</a:t>
            </a:r>
          </a:p>
          <a:p>
            <a:pPr marL="800100" lvl="1" indent="-342900">
              <a:buFont typeface="Arial" panose="020B0604020202020204" pitchFamily="34" charset="0"/>
              <a:buChar char="•"/>
            </a:pPr>
            <a:r>
              <a:rPr lang="en-US" dirty="0"/>
              <a:t>In very early-stage companies, legal may not be central to the company’s strategy or development. </a:t>
            </a:r>
          </a:p>
          <a:p>
            <a:pPr marL="1257300" lvl="2" indent="-342900">
              <a:buFont typeface="Arial" panose="020B0604020202020204" pitchFamily="34" charset="0"/>
              <a:buChar char="•"/>
            </a:pPr>
            <a:r>
              <a:rPr lang="en-US" dirty="0"/>
              <a:t>For GCs that don’t have corporate background, the outside law firm’s corporate partner or senior associate will likely have skills that are more relevant to the Board, e.g., experience with venture financing, IPOs, M&amp;A, governance and disclosure</a:t>
            </a:r>
          </a:p>
          <a:p>
            <a:pPr marL="1257300" lvl="2" indent="-342900">
              <a:buFont typeface="Arial" panose="020B0604020202020204" pitchFamily="34" charset="0"/>
              <a:buChar char="•"/>
            </a:pPr>
            <a:r>
              <a:rPr lang="en-US" dirty="0"/>
              <a:t>Ask outside counsel to help you learn in areas where you have less experience</a:t>
            </a:r>
          </a:p>
          <a:p>
            <a:pPr marL="1714500" lvl="3" indent="-342900"/>
            <a:r>
              <a:rPr lang="en-US" dirty="0"/>
              <a:t>Let them know you are working toward providing more of the legal advice a Board meetings</a:t>
            </a:r>
          </a:p>
          <a:p>
            <a:pPr marL="800100" lvl="1" indent="-342900">
              <a:buFont typeface="Arial" panose="020B0604020202020204" pitchFamily="34" charset="0"/>
              <a:buChar char="•"/>
            </a:pPr>
            <a:r>
              <a:rPr lang="en-US" dirty="0"/>
              <a:t>There may not be any issues that require the active participation of in-house legal – other than documenting Board activities thru the minutes</a:t>
            </a:r>
          </a:p>
          <a:p>
            <a:pPr marL="342900" indent="-342900"/>
            <a:r>
              <a:rPr lang="en-US" dirty="0"/>
              <a:t>There is a governance role for lawyers in the Board room</a:t>
            </a:r>
          </a:p>
          <a:p>
            <a:pPr marL="800100" lvl="1" indent="-342900">
              <a:buFont typeface="Arial" panose="020B0604020202020204" pitchFamily="34" charset="0"/>
              <a:buChar char="•"/>
            </a:pPr>
            <a:r>
              <a:rPr lang="en-US" dirty="0"/>
              <a:t>Minutes, Board and stockholder governance matters</a:t>
            </a:r>
          </a:p>
          <a:p>
            <a:pPr marL="800100" lvl="1" indent="-342900">
              <a:buFont typeface="Arial" panose="020B0604020202020204" pitchFamily="34" charset="0"/>
              <a:buChar char="•"/>
            </a:pPr>
            <a:r>
              <a:rPr lang="en-US" dirty="0"/>
              <a:t>If the GC is in the room, GC will be expected to competently address the Board’s governance questions</a:t>
            </a:r>
          </a:p>
          <a:p>
            <a:pPr marL="342900" indent="-342900"/>
            <a:r>
              <a:rPr lang="en-US" dirty="0"/>
              <a:t>If there are legal or compliance issues that require Board level discussion, GCs should advocate to lead that discussion</a:t>
            </a:r>
          </a:p>
          <a:p>
            <a:endParaRPr lang="en-US" dirty="0"/>
          </a:p>
        </p:txBody>
      </p:sp>
      <p:sp>
        <p:nvSpPr>
          <p:cNvPr id="4" name="Slide Number Placeholder 3"/>
          <p:cNvSpPr>
            <a:spLocks noGrp="1"/>
          </p:cNvSpPr>
          <p:nvPr>
            <p:ph type="sldNum" sz="quarter" idx="12"/>
          </p:nvPr>
        </p:nvSpPr>
        <p:spPr/>
        <p:txBody>
          <a:bodyPr/>
          <a:lstStyle/>
          <a:p>
            <a:fld id="{05A5DEA8-865E-4C5C-8C07-50A4A5468E80}" type="slidenum">
              <a:rPr lang="en-US" smtClean="0"/>
              <a:t>13</a:t>
            </a:fld>
            <a:endParaRPr lang="en-US"/>
          </a:p>
        </p:txBody>
      </p:sp>
    </p:spTree>
    <p:extLst>
      <p:ext uri="{BB962C8B-B14F-4D97-AF65-F5344CB8AC3E}">
        <p14:creationId xmlns:p14="http://schemas.microsoft.com/office/powerpoint/2010/main" val="3031870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Getting exposure to the Board</a:t>
            </a:r>
          </a:p>
        </p:txBody>
      </p:sp>
      <p:sp>
        <p:nvSpPr>
          <p:cNvPr id="3" name="Text Placeholder 2"/>
          <p:cNvSpPr>
            <a:spLocks noGrp="1"/>
          </p:cNvSpPr>
          <p:nvPr>
            <p:ph type="body" sz="quarter" idx="11"/>
          </p:nvPr>
        </p:nvSpPr>
        <p:spPr>
          <a:xfrm>
            <a:off x="838200" y="1910926"/>
            <a:ext cx="10515600" cy="4424258"/>
          </a:xfrm>
        </p:spPr>
        <p:txBody>
          <a:bodyPr>
            <a:normAutofit/>
          </a:bodyPr>
          <a:lstStyle/>
          <a:p>
            <a:pPr marL="342900" indent="-342900"/>
            <a:r>
              <a:rPr lang="en-US" dirty="0"/>
              <a:t>Before you ask for exposure to the Board, make sure you are ready</a:t>
            </a:r>
          </a:p>
          <a:p>
            <a:pPr marL="800100" lvl="1" indent="-342900">
              <a:buFont typeface="Arial" panose="020B0604020202020204" pitchFamily="34" charset="0"/>
              <a:buChar char="•"/>
            </a:pPr>
            <a:r>
              <a:rPr lang="en-US" dirty="0"/>
              <a:t>Do I know enough about governance and other issues the Board is focused on?</a:t>
            </a:r>
          </a:p>
          <a:p>
            <a:pPr marL="800100" lvl="1" indent="-342900">
              <a:buFont typeface="Arial" panose="020B0604020202020204" pitchFamily="34" charset="0"/>
              <a:buChar char="•"/>
            </a:pPr>
            <a:r>
              <a:rPr lang="en-US" dirty="0"/>
              <a:t>Am I providing clear, practical, strategic, actionable advice?</a:t>
            </a:r>
          </a:p>
          <a:p>
            <a:pPr marL="800100" lvl="1" indent="-342900">
              <a:buFont typeface="Arial" panose="020B0604020202020204" pitchFamily="34" charset="0"/>
              <a:buChar char="•"/>
            </a:pPr>
            <a:r>
              <a:rPr lang="en-US" dirty="0"/>
              <a:t>Do I need to work on my legal  presentation or communication skills?</a:t>
            </a:r>
          </a:p>
          <a:p>
            <a:pPr marL="342900" indent="-342900"/>
            <a:r>
              <a:rPr lang="en-US" dirty="0"/>
              <a:t>Don’t forget:  The Board is the CEO’s “boss”</a:t>
            </a:r>
          </a:p>
          <a:p>
            <a:pPr marL="800100" lvl="1" indent="-342900">
              <a:buFont typeface="Arial" panose="020B0604020202020204" pitchFamily="34" charset="0"/>
              <a:buChar char="•"/>
            </a:pPr>
            <a:r>
              <a:rPr lang="en-US" dirty="0"/>
              <a:t>The performance of those the CEO puts in front of the Board reflects on CEO</a:t>
            </a:r>
          </a:p>
          <a:p>
            <a:pPr marL="800100" lvl="1" indent="-342900">
              <a:buFont typeface="Arial" panose="020B0604020202020204" pitchFamily="34" charset="0"/>
              <a:buChar char="•"/>
            </a:pPr>
            <a:r>
              <a:rPr lang="en-US" dirty="0"/>
              <a:t>CEO needs to be confident GC will provide accurate and practical advice</a:t>
            </a:r>
          </a:p>
          <a:p>
            <a:pPr marL="1257300" lvl="2" indent="-342900">
              <a:buFont typeface="Arial" panose="020B0604020202020204" pitchFamily="34" charset="0"/>
              <a:buChar char="•"/>
            </a:pPr>
            <a:r>
              <a:rPr lang="en-US" dirty="0"/>
              <a:t>If you were the CEO, would you put yourself in front of the Board?</a:t>
            </a:r>
          </a:p>
          <a:p>
            <a:pPr marL="800100" lvl="1" indent="-342900">
              <a:buFont typeface="Arial" panose="020B0604020202020204" pitchFamily="34" charset="0"/>
              <a:buChar char="•"/>
            </a:pPr>
            <a:r>
              <a:rPr lang="en-US" dirty="0"/>
              <a:t>Goes back to trust and relationship building</a:t>
            </a:r>
          </a:p>
          <a:p>
            <a:pPr marL="342900" indent="-342900"/>
            <a:r>
              <a:rPr lang="en-US" dirty="0"/>
              <a:t>Alert the CEO when talking to Board members</a:t>
            </a:r>
          </a:p>
          <a:p>
            <a:endParaRPr lang="en-US" dirty="0"/>
          </a:p>
        </p:txBody>
      </p:sp>
      <p:sp>
        <p:nvSpPr>
          <p:cNvPr id="4" name="Slide Number Placeholder 3"/>
          <p:cNvSpPr>
            <a:spLocks noGrp="1"/>
          </p:cNvSpPr>
          <p:nvPr>
            <p:ph type="sldNum" sz="quarter" idx="12"/>
          </p:nvPr>
        </p:nvSpPr>
        <p:spPr/>
        <p:txBody>
          <a:bodyPr/>
          <a:lstStyle/>
          <a:p>
            <a:fld id="{05A5DEA8-865E-4C5C-8C07-50A4A5468E80}" type="slidenum">
              <a:rPr lang="en-US" smtClean="0"/>
              <a:t>14</a:t>
            </a:fld>
            <a:endParaRPr lang="en-US"/>
          </a:p>
        </p:txBody>
      </p:sp>
    </p:spTree>
    <p:extLst>
      <p:ext uri="{BB962C8B-B14F-4D97-AF65-F5344CB8AC3E}">
        <p14:creationId xmlns:p14="http://schemas.microsoft.com/office/powerpoint/2010/main" val="1212359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Co-Existing with Outside Counsel at the Board Level</a:t>
            </a:r>
          </a:p>
        </p:txBody>
      </p:sp>
      <p:sp>
        <p:nvSpPr>
          <p:cNvPr id="3" name="Text Placeholder 2"/>
          <p:cNvSpPr>
            <a:spLocks noGrp="1"/>
          </p:cNvSpPr>
          <p:nvPr>
            <p:ph type="body" sz="quarter" idx="11"/>
          </p:nvPr>
        </p:nvSpPr>
        <p:spPr>
          <a:xfrm>
            <a:off x="838200" y="1910926"/>
            <a:ext cx="10515600" cy="4424258"/>
          </a:xfrm>
        </p:spPr>
        <p:txBody>
          <a:bodyPr>
            <a:normAutofit/>
          </a:bodyPr>
          <a:lstStyle/>
          <a:p>
            <a:pPr marL="342900" indent="-342900"/>
            <a:r>
              <a:rPr lang="en-US" dirty="0"/>
              <a:t>In most early-stage private and young public companies, outside counsel attends the Board meetings, while in-house counsel may not</a:t>
            </a:r>
          </a:p>
          <a:p>
            <a:pPr marL="800100" lvl="1" indent="-342900">
              <a:buFont typeface="Arial" panose="020B0604020202020204" pitchFamily="34" charset="0"/>
              <a:buChar char="•"/>
            </a:pPr>
            <a:r>
              <a:rPr lang="en-US" dirty="0"/>
              <a:t>Outside counsel provides advice on financing, governance, disclosure and other legal matters</a:t>
            </a:r>
          </a:p>
          <a:p>
            <a:pPr marL="800100" lvl="1" indent="-342900">
              <a:buFont typeface="Arial" panose="020B0604020202020204" pitchFamily="34" charset="0"/>
              <a:buChar char="•"/>
            </a:pPr>
            <a:r>
              <a:rPr lang="en-US" dirty="0"/>
              <a:t>This can make it difficult for in-house counsel to get access to the Board room</a:t>
            </a:r>
          </a:p>
          <a:p>
            <a:pPr marL="342900" indent="-342900"/>
            <a:r>
              <a:rPr lang="en-US" dirty="0"/>
              <a:t>Outside counsel’s participation at Board meetings typically continues until the CEO and Board members view the General Counsel as a capable or preferred substitute for outside counsel</a:t>
            </a:r>
          </a:p>
          <a:p>
            <a:pPr lvl="1" indent="-285750"/>
            <a:r>
              <a:rPr lang="en-US" dirty="0"/>
              <a:t>This status is earned, not bestowed</a:t>
            </a:r>
          </a:p>
          <a:p>
            <a:pPr marL="800100" lvl="1" indent="-342900">
              <a:buFont typeface="Arial" panose="020B0604020202020204" pitchFamily="34" charset="0"/>
              <a:buChar char="•"/>
            </a:pPr>
            <a:r>
              <a:rPr lang="en-US" dirty="0"/>
              <a:t>Typically takes a couple years after the IPO, but can end earlier depending on experience of the General Counsel</a:t>
            </a:r>
          </a:p>
          <a:p>
            <a:pPr marL="342900" indent="-342900"/>
            <a:r>
              <a:rPr lang="en-US" dirty="0"/>
              <a:t>Can be a fraught process for the General Counsel</a:t>
            </a:r>
          </a:p>
          <a:p>
            <a:pPr marL="800100" lvl="1" indent="-342900">
              <a:buFont typeface="Arial" panose="020B0604020202020204" pitchFamily="34" charset="0"/>
              <a:buChar char="•"/>
            </a:pPr>
            <a:r>
              <a:rPr lang="en-US" dirty="0"/>
              <a:t>Outside counsel has typically been with the CEO since incorporation and may have represented them in prior companies</a:t>
            </a:r>
          </a:p>
          <a:p>
            <a:pPr marL="800100" lvl="1" indent="-342900">
              <a:buFont typeface="Arial" panose="020B0604020202020204" pitchFamily="34" charset="0"/>
              <a:buChar char="•"/>
            </a:pPr>
            <a:r>
              <a:rPr lang="en-US" dirty="0"/>
              <a:t>Venture capitalists or other Board members may be more comfortable with outside counsel than with you.</a:t>
            </a:r>
          </a:p>
          <a:p>
            <a:pPr marL="800100" lvl="1" indent="-342900">
              <a:buFont typeface="Arial" panose="020B0604020202020204" pitchFamily="34" charset="0"/>
              <a:buChar char="•"/>
            </a:pPr>
            <a:r>
              <a:rPr lang="en-US" dirty="0"/>
              <a:t>CEO may always, or for some period, want the GC to run advice past outside counsel due to their comfort level.</a:t>
            </a:r>
          </a:p>
          <a:p>
            <a:pPr marL="800100" lvl="1" indent="-342900">
              <a:buFont typeface="Arial" panose="020B0604020202020204" pitchFamily="34" charset="0"/>
              <a:buChar char="•"/>
            </a:pPr>
            <a:r>
              <a:rPr lang="en-US" dirty="0"/>
              <a:t>CEO doesn’t want to crowd the Board room with multiple lawyers, so the internal lawyer gets excluded.</a:t>
            </a:r>
          </a:p>
          <a:p>
            <a:pPr marL="400050" indent="-342900"/>
            <a:endParaRPr lang="en-US" dirty="0"/>
          </a:p>
          <a:p>
            <a:endParaRPr lang="en-US" dirty="0"/>
          </a:p>
        </p:txBody>
      </p:sp>
      <p:sp>
        <p:nvSpPr>
          <p:cNvPr id="4" name="Slide Number Placeholder 3"/>
          <p:cNvSpPr>
            <a:spLocks noGrp="1"/>
          </p:cNvSpPr>
          <p:nvPr>
            <p:ph type="sldNum" sz="quarter" idx="12"/>
          </p:nvPr>
        </p:nvSpPr>
        <p:spPr/>
        <p:txBody>
          <a:bodyPr/>
          <a:lstStyle/>
          <a:p>
            <a:fld id="{05A5DEA8-865E-4C5C-8C07-50A4A5468E80}" type="slidenum">
              <a:rPr lang="en-US" smtClean="0"/>
              <a:t>15</a:t>
            </a:fld>
            <a:endParaRPr lang="en-US"/>
          </a:p>
        </p:txBody>
      </p:sp>
    </p:spTree>
    <p:extLst>
      <p:ext uri="{BB962C8B-B14F-4D97-AF65-F5344CB8AC3E}">
        <p14:creationId xmlns:p14="http://schemas.microsoft.com/office/powerpoint/2010/main" val="3194926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Co-Existing with Outside Counsel at the Board Level</a:t>
            </a:r>
          </a:p>
        </p:txBody>
      </p:sp>
      <p:sp>
        <p:nvSpPr>
          <p:cNvPr id="3" name="Text Placeholder 2"/>
          <p:cNvSpPr>
            <a:spLocks noGrp="1"/>
          </p:cNvSpPr>
          <p:nvPr>
            <p:ph type="body" sz="quarter" idx="11"/>
          </p:nvPr>
        </p:nvSpPr>
        <p:spPr>
          <a:xfrm>
            <a:off x="838200" y="1910926"/>
            <a:ext cx="10515600" cy="4424258"/>
          </a:xfrm>
        </p:spPr>
        <p:txBody>
          <a:bodyPr>
            <a:normAutofit/>
          </a:bodyPr>
          <a:lstStyle/>
          <a:p>
            <a:pPr marL="342900" indent="-342900"/>
            <a:r>
              <a:rPr lang="en-US" dirty="0"/>
              <a:t>A couple strategies here:</a:t>
            </a:r>
          </a:p>
          <a:p>
            <a:pPr marL="742950" lvl="1" indent="-342900"/>
            <a:r>
              <a:rPr lang="en-US" dirty="0"/>
              <a:t>Get to work on everything we just went over regarding what a Board is looking from the head of legal or GC. Develop those relationships and the expertise to answer questions you are likely to get from them.</a:t>
            </a:r>
          </a:p>
          <a:p>
            <a:pPr marL="742950" lvl="1" indent="-342900"/>
            <a:r>
              <a:rPr lang="en-US" dirty="0"/>
              <a:t>Discuss with outside counsel your desire to play a larger role with the Board over time</a:t>
            </a:r>
          </a:p>
          <a:p>
            <a:pPr marL="1200150" lvl="2" indent="-342900"/>
            <a:r>
              <a:rPr lang="en-US" dirty="0"/>
              <a:t>Ask them to mentor you on issues for which you have little experience</a:t>
            </a:r>
          </a:p>
          <a:p>
            <a:pPr marL="1200150" lvl="2" indent="-342900"/>
            <a:r>
              <a:rPr lang="en-US" dirty="0"/>
              <a:t>Ask them questions about the advice they are giving and why</a:t>
            </a:r>
          </a:p>
          <a:p>
            <a:pPr marL="1200150" lvl="2" indent="-342900"/>
            <a:r>
              <a:rPr lang="en-US" dirty="0"/>
              <a:t>Don’t turn major projects over to them without your deep involvement so that you can learn	</a:t>
            </a:r>
          </a:p>
          <a:p>
            <a:pPr marL="342900" indent="-342900"/>
            <a:r>
              <a:rPr lang="en-US" dirty="0"/>
              <a:t>You will have to assess based on your company’s situation how best to co-exist with counsel</a:t>
            </a:r>
          </a:p>
          <a:p>
            <a:pPr marL="342900" indent="-342900"/>
            <a:r>
              <a:rPr lang="en-US" dirty="0"/>
              <a:t>Again, they key to elevating your role is to earn your status as the “go to” legal person for the company and the Board.</a:t>
            </a:r>
          </a:p>
          <a:p>
            <a:pPr marL="742950" lvl="1" indent="-342900"/>
            <a:r>
              <a:rPr lang="en-US" dirty="0"/>
              <a:t>The more you achieve that, the more likely it is that the CEO and the Board will eventually conclude that you should play a larger role given your closer, day-to-day understanding of the company.</a:t>
            </a:r>
          </a:p>
          <a:p>
            <a:pPr marL="400050" indent="-342900"/>
            <a:endParaRPr lang="en-US" dirty="0"/>
          </a:p>
          <a:p>
            <a:endParaRPr lang="en-US" dirty="0"/>
          </a:p>
        </p:txBody>
      </p:sp>
      <p:sp>
        <p:nvSpPr>
          <p:cNvPr id="4" name="Slide Number Placeholder 3"/>
          <p:cNvSpPr>
            <a:spLocks noGrp="1"/>
          </p:cNvSpPr>
          <p:nvPr>
            <p:ph type="sldNum" sz="quarter" idx="12"/>
          </p:nvPr>
        </p:nvSpPr>
        <p:spPr/>
        <p:txBody>
          <a:bodyPr/>
          <a:lstStyle/>
          <a:p>
            <a:fld id="{05A5DEA8-865E-4C5C-8C07-50A4A5468E80}" type="slidenum">
              <a:rPr lang="en-US" smtClean="0"/>
              <a:t>16</a:t>
            </a:fld>
            <a:endParaRPr lang="en-US"/>
          </a:p>
        </p:txBody>
      </p:sp>
    </p:spTree>
    <p:extLst>
      <p:ext uri="{BB962C8B-B14F-4D97-AF65-F5344CB8AC3E}">
        <p14:creationId xmlns:p14="http://schemas.microsoft.com/office/powerpoint/2010/main" val="7035642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Brett telling CEOs to look for?</a:t>
            </a:r>
          </a:p>
        </p:txBody>
      </p:sp>
      <p:sp>
        <p:nvSpPr>
          <p:cNvPr id="3" name="Text Placeholder 2"/>
          <p:cNvSpPr>
            <a:spLocks noGrp="1"/>
          </p:cNvSpPr>
          <p:nvPr>
            <p:ph type="body" sz="quarter" idx="11"/>
          </p:nvPr>
        </p:nvSpPr>
        <p:spPr>
          <a:xfrm>
            <a:off x="838200" y="1690688"/>
            <a:ext cx="10515600" cy="4644496"/>
          </a:xfrm>
        </p:spPr>
        <p:txBody>
          <a:bodyPr>
            <a:normAutofit/>
          </a:bodyPr>
          <a:lstStyle/>
          <a:p>
            <a:pPr marL="400050" indent="-342900"/>
            <a:endParaRPr lang="en-US" dirty="0"/>
          </a:p>
          <a:p>
            <a:r>
              <a:rPr lang="en-US" dirty="0"/>
              <a:t>My conversations with CEOs revolve around their wanting to understand how to evaluate whether their in-house counsel can take the company from where it is to where it wants to go</a:t>
            </a:r>
          </a:p>
          <a:p>
            <a:r>
              <a:rPr lang="en-US" dirty="0"/>
              <a:t>My questions:</a:t>
            </a:r>
          </a:p>
          <a:p>
            <a:pPr lvl="1"/>
            <a:r>
              <a:rPr lang="en-US" dirty="0"/>
              <a:t>How is your relationship with your counsel?</a:t>
            </a:r>
          </a:p>
          <a:p>
            <a:pPr lvl="2"/>
            <a:r>
              <a:rPr lang="en-US" dirty="0"/>
              <a:t>Is it open and direct?</a:t>
            </a:r>
          </a:p>
          <a:p>
            <a:pPr lvl="2"/>
            <a:r>
              <a:rPr lang="en-US" dirty="0"/>
              <a:t>Do your personalities mesh?</a:t>
            </a:r>
          </a:p>
          <a:p>
            <a:pPr lvl="2"/>
            <a:r>
              <a:rPr lang="en-US" dirty="0"/>
              <a:t>Can you see yourself working through a very difficult problem with counsel?</a:t>
            </a:r>
          </a:p>
          <a:p>
            <a:pPr lvl="1"/>
            <a:r>
              <a:rPr lang="en-US" dirty="0"/>
              <a:t>Does the advice from your counsel resonate with you?</a:t>
            </a:r>
          </a:p>
          <a:p>
            <a:pPr lvl="2"/>
            <a:r>
              <a:rPr lang="en-US" dirty="0"/>
              <a:t>Is it communicated clearly?</a:t>
            </a:r>
          </a:p>
          <a:p>
            <a:pPr lvl="2"/>
            <a:r>
              <a:rPr lang="en-US" dirty="0"/>
              <a:t>Actionable and practical?</a:t>
            </a:r>
          </a:p>
          <a:p>
            <a:pPr lvl="1"/>
            <a:r>
              <a:rPr lang="en-US" dirty="0"/>
              <a:t>Do you trust your counsel to keep confidences and give you objective and neutral advice?</a:t>
            </a:r>
          </a:p>
          <a:p>
            <a:pPr lvl="1"/>
            <a:r>
              <a:rPr lang="en-US" dirty="0"/>
              <a:t>Is your counsel a good athlete?  </a:t>
            </a:r>
          </a:p>
          <a:p>
            <a:pPr lvl="2"/>
            <a:r>
              <a:rPr lang="en-US" dirty="0"/>
              <a:t>How hard are they working? Are they a self starter?</a:t>
            </a:r>
          </a:p>
          <a:p>
            <a:pPr lvl="2"/>
            <a:r>
              <a:rPr lang="en-US" dirty="0"/>
              <a:t>Do you believe they have the ability to learn and address the areas for which they are less familiar?</a:t>
            </a:r>
          </a:p>
        </p:txBody>
      </p:sp>
      <p:sp>
        <p:nvSpPr>
          <p:cNvPr id="4" name="Slide Number Placeholder 3"/>
          <p:cNvSpPr>
            <a:spLocks noGrp="1"/>
          </p:cNvSpPr>
          <p:nvPr>
            <p:ph type="sldNum" sz="quarter" idx="12"/>
          </p:nvPr>
        </p:nvSpPr>
        <p:spPr/>
        <p:txBody>
          <a:bodyPr/>
          <a:lstStyle/>
          <a:p>
            <a:fld id="{05A5DEA8-865E-4C5C-8C07-50A4A5468E80}" type="slidenum">
              <a:rPr lang="en-US" smtClean="0"/>
              <a:t>17</a:t>
            </a:fld>
            <a:endParaRPr lang="en-US"/>
          </a:p>
        </p:txBody>
      </p:sp>
    </p:spTree>
    <p:extLst>
      <p:ext uri="{BB962C8B-B14F-4D97-AF65-F5344CB8AC3E}">
        <p14:creationId xmlns:p14="http://schemas.microsoft.com/office/powerpoint/2010/main" val="1172717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Text Placeholder 2"/>
          <p:cNvSpPr>
            <a:spLocks noGrp="1"/>
          </p:cNvSpPr>
          <p:nvPr>
            <p:ph type="body" sz="quarter" idx="11"/>
          </p:nvPr>
        </p:nvSpPr>
        <p:spPr>
          <a:xfrm>
            <a:off x="838200" y="1910926"/>
            <a:ext cx="10515600" cy="4574280"/>
          </a:xfrm>
        </p:spPr>
        <p:txBody>
          <a:bodyPr>
            <a:normAutofit/>
          </a:bodyPr>
          <a:lstStyle/>
          <a:p>
            <a:endParaRPr lang="en-US" b="1" dirty="0"/>
          </a:p>
        </p:txBody>
      </p:sp>
      <p:sp>
        <p:nvSpPr>
          <p:cNvPr id="4" name="Slide Number Placeholder 3"/>
          <p:cNvSpPr>
            <a:spLocks noGrp="1"/>
          </p:cNvSpPr>
          <p:nvPr>
            <p:ph type="sldNum" sz="quarter" idx="12"/>
          </p:nvPr>
        </p:nvSpPr>
        <p:spPr/>
        <p:txBody>
          <a:bodyPr/>
          <a:lstStyle/>
          <a:p>
            <a:fld id="{05A5DEA8-865E-4C5C-8C07-50A4A5468E80}" type="slidenum">
              <a:rPr lang="en-US" smtClean="0"/>
              <a:t>18</a:t>
            </a:fld>
            <a:endParaRPr lang="en-US"/>
          </a:p>
        </p:txBody>
      </p:sp>
    </p:spTree>
    <p:extLst>
      <p:ext uri="{BB962C8B-B14F-4D97-AF65-F5344CB8AC3E}">
        <p14:creationId xmlns:p14="http://schemas.microsoft.com/office/powerpoint/2010/main" val="3441677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2588D-DB7F-D44B-B033-160F8EC158CC}"/>
              </a:ext>
            </a:extLst>
          </p:cNvPr>
          <p:cNvSpPr>
            <a:spLocks noGrp="1"/>
          </p:cNvSpPr>
          <p:nvPr>
            <p:ph type="title"/>
          </p:nvPr>
        </p:nvSpPr>
        <p:spPr>
          <a:xfrm>
            <a:off x="838200" y="365125"/>
            <a:ext cx="11049000" cy="1325563"/>
          </a:xfrm>
        </p:spPr>
        <p:txBody>
          <a:bodyPr/>
          <a:lstStyle/>
          <a:p>
            <a:r>
              <a:rPr lang="en-US" sz="3800" dirty="0">
                <a:solidFill>
                  <a:schemeClr val="bg1"/>
                </a:solidFill>
              </a:rPr>
              <a:t>Clear Leader for the Innovation Economy</a:t>
            </a:r>
          </a:p>
        </p:txBody>
      </p:sp>
      <p:sp>
        <p:nvSpPr>
          <p:cNvPr id="10" name="Slide Number Placeholder 9">
            <a:extLst>
              <a:ext uri="{FF2B5EF4-FFF2-40B4-BE49-F238E27FC236}">
                <a16:creationId xmlns:a16="http://schemas.microsoft.com/office/drawing/2014/main" id="{23DE42F4-F28F-4B45-A549-C13C22489BB3}"/>
              </a:ext>
            </a:extLst>
          </p:cNvPr>
          <p:cNvSpPr>
            <a:spLocks noGrp="1"/>
          </p:cNvSpPr>
          <p:nvPr>
            <p:ph type="sldNum" sz="quarter" idx="26"/>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2B58837-F26F-5A4F-ACA9-70C0BCF7EC65}" type="slidenum">
              <a:rPr kumimoji="0" lang="en-US" sz="1000" b="0" i="0" u="none" strike="noStrike" kern="1200" cap="none" spc="0" normalizeH="0" baseline="0" noProof="0" smtClean="0">
                <a:ln>
                  <a:noFill/>
                </a:ln>
                <a:solidFill>
                  <a:srgbClr val="FFFFFF"/>
                </a:solidFill>
                <a:effectLst/>
                <a:uLnTx/>
                <a:uFillTx/>
                <a:latin typeface="Franklin Gothic Book" panose="020B05030201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en-US" sz="1000" b="0" i="0" u="none" strike="noStrike" kern="1200" cap="none" spc="0" normalizeH="0" baseline="0" noProof="0" dirty="0">
              <a:ln>
                <a:noFill/>
              </a:ln>
              <a:solidFill>
                <a:srgbClr val="FFFFFF"/>
              </a:solidFill>
              <a:effectLst/>
              <a:uLnTx/>
              <a:uFillTx/>
              <a:latin typeface="Franklin Gothic Book" panose="020B0503020102020204" pitchFamily="34" charset="0"/>
              <a:ea typeface="+mn-ea"/>
              <a:cs typeface="+mn-cs"/>
            </a:endParaRPr>
          </a:p>
        </p:txBody>
      </p:sp>
      <p:sp>
        <p:nvSpPr>
          <p:cNvPr id="31" name="Text Placeholder 17">
            <a:extLst>
              <a:ext uri="{FF2B5EF4-FFF2-40B4-BE49-F238E27FC236}">
                <a16:creationId xmlns:a16="http://schemas.microsoft.com/office/drawing/2014/main" id="{AF9F095B-0304-2847-A4FA-933232E7441F}"/>
              </a:ext>
            </a:extLst>
          </p:cNvPr>
          <p:cNvSpPr txBox="1">
            <a:spLocks/>
          </p:cNvSpPr>
          <p:nvPr/>
        </p:nvSpPr>
        <p:spPr>
          <a:xfrm>
            <a:off x="838200" y="1664648"/>
            <a:ext cx="10515600" cy="63573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Tx/>
              <a:buNone/>
              <a:defRPr sz="1600" kern="1200" cap="none" baseline="0">
                <a:solidFill>
                  <a:schemeClr val="tx1"/>
                </a:solidFill>
                <a:latin typeface="Franklin Gothic Book" panose="020B05030201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Franklin Gothic Book" panose="020B05030201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Franklin Gothic Book" panose="020B0503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Franklin Gothic Book" panose="020B050302010202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baseline="0">
                <a:solidFill>
                  <a:schemeClr val="tx1"/>
                </a:solidFill>
                <a:latin typeface="Franklin Gothic Book" panose="020B05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US" sz="1600" b="0" i="0" u="none" strike="noStrike" kern="1200" cap="none" spc="0" normalizeH="0" baseline="0" noProof="0" dirty="0">
                <a:ln>
                  <a:noFill/>
                </a:ln>
                <a:solidFill>
                  <a:srgbClr val="FFFFFF"/>
                </a:solidFill>
                <a:effectLst/>
                <a:uLnTx/>
                <a:uFillTx/>
                <a:latin typeface="Franklin Gothic Book" panose="020B0503020102020204" pitchFamily="34" charset="0"/>
                <a:ea typeface="+mn-ea"/>
                <a:cs typeface="+mn-cs"/>
              </a:rPr>
              <a:t>Gunderson Dettmer has decades of experience representing high-growth companies in their financings, IPOs and M&amp;A transactions, and throughout their lives as public companies.</a:t>
            </a:r>
          </a:p>
          <a:p>
            <a:pPr marL="0" marR="0" lvl="0" indent="0" algn="l" defTabSz="914400" rtl="0" eaLnBrk="1" fontAlgn="auto" latinLnBrk="0" hangingPunct="1">
              <a:lnSpc>
                <a:spcPct val="90000"/>
              </a:lnSpc>
              <a:spcBef>
                <a:spcPts val="1000"/>
              </a:spcBef>
              <a:spcAft>
                <a:spcPts val="0"/>
              </a:spcAft>
              <a:buClrTx/>
              <a:buSzTx/>
              <a:buFontTx/>
              <a:buNone/>
              <a:tabLst/>
              <a:defRPr/>
            </a:pPr>
            <a:endParaRPr kumimoji="0" lang="en-US" sz="1600" b="0" i="0" u="none" strike="noStrike" kern="1200" cap="none" spc="0" normalizeH="0" baseline="0" noProof="0" dirty="0">
              <a:ln>
                <a:noFill/>
              </a:ln>
              <a:solidFill>
                <a:srgbClr val="102744"/>
              </a:solidFill>
              <a:effectLst/>
              <a:uLnTx/>
              <a:uFillTx/>
              <a:latin typeface="Franklin Gothic Book" panose="020B0503020102020204" pitchFamily="34" charset="0"/>
              <a:ea typeface="+mn-ea"/>
              <a:cs typeface="+mn-cs"/>
            </a:endParaRPr>
          </a:p>
        </p:txBody>
      </p:sp>
      <p:sp>
        <p:nvSpPr>
          <p:cNvPr id="32" name="Content Placeholder 10">
            <a:extLst>
              <a:ext uri="{FF2B5EF4-FFF2-40B4-BE49-F238E27FC236}">
                <a16:creationId xmlns:a16="http://schemas.microsoft.com/office/drawing/2014/main" id="{5270043F-10E4-606D-1C90-432AEBA524D2}"/>
              </a:ext>
            </a:extLst>
          </p:cNvPr>
          <p:cNvSpPr>
            <a:spLocks noGrp="1"/>
          </p:cNvSpPr>
          <p:nvPr>
            <p:ph sz="half" idx="1"/>
          </p:nvPr>
        </p:nvSpPr>
        <p:spPr>
          <a:xfrm>
            <a:off x="838200" y="3112414"/>
            <a:ext cx="3189790" cy="408289"/>
          </a:xfrm>
        </p:spPr>
        <p:txBody>
          <a:bodyPr/>
          <a:lstStyle/>
          <a:p>
            <a:r>
              <a:rPr lang="en-US" sz="3000" dirty="0">
                <a:solidFill>
                  <a:schemeClr val="accent6"/>
                </a:solidFill>
              </a:rPr>
              <a:t>400</a:t>
            </a:r>
          </a:p>
        </p:txBody>
      </p:sp>
      <p:sp>
        <p:nvSpPr>
          <p:cNvPr id="33" name="Content Placeholder 11">
            <a:extLst>
              <a:ext uri="{FF2B5EF4-FFF2-40B4-BE49-F238E27FC236}">
                <a16:creationId xmlns:a16="http://schemas.microsoft.com/office/drawing/2014/main" id="{1298C46D-43AB-EE9D-8616-26F54BD4FAAA}"/>
              </a:ext>
            </a:extLst>
          </p:cNvPr>
          <p:cNvSpPr>
            <a:spLocks noGrp="1"/>
          </p:cNvSpPr>
          <p:nvPr>
            <p:ph sz="half" idx="10"/>
          </p:nvPr>
        </p:nvSpPr>
        <p:spPr>
          <a:xfrm>
            <a:off x="4309524" y="3112414"/>
            <a:ext cx="3189790" cy="408289"/>
          </a:xfrm>
        </p:spPr>
        <p:txBody>
          <a:bodyPr/>
          <a:lstStyle/>
          <a:p>
            <a:r>
              <a:rPr lang="en-US" sz="3000" dirty="0">
                <a:solidFill>
                  <a:schemeClr val="accent6"/>
                </a:solidFill>
              </a:rPr>
              <a:t>500+</a:t>
            </a:r>
          </a:p>
        </p:txBody>
      </p:sp>
      <p:sp>
        <p:nvSpPr>
          <p:cNvPr id="34" name="Content Placeholder 12">
            <a:extLst>
              <a:ext uri="{FF2B5EF4-FFF2-40B4-BE49-F238E27FC236}">
                <a16:creationId xmlns:a16="http://schemas.microsoft.com/office/drawing/2014/main" id="{57974D8E-166C-4402-0EC0-9BE38B051DB7}"/>
              </a:ext>
            </a:extLst>
          </p:cNvPr>
          <p:cNvSpPr>
            <a:spLocks noGrp="1"/>
          </p:cNvSpPr>
          <p:nvPr>
            <p:ph sz="half" idx="12"/>
          </p:nvPr>
        </p:nvSpPr>
        <p:spPr>
          <a:xfrm>
            <a:off x="7791666" y="3112414"/>
            <a:ext cx="3189790" cy="408289"/>
          </a:xfrm>
        </p:spPr>
        <p:txBody>
          <a:bodyPr/>
          <a:lstStyle/>
          <a:p>
            <a:r>
              <a:rPr lang="en-US" sz="3000" dirty="0">
                <a:solidFill>
                  <a:schemeClr val="accent6"/>
                </a:solidFill>
              </a:rPr>
              <a:t>4,500+</a:t>
            </a:r>
          </a:p>
        </p:txBody>
      </p:sp>
      <p:sp>
        <p:nvSpPr>
          <p:cNvPr id="35" name="Content Placeholder 14">
            <a:extLst>
              <a:ext uri="{FF2B5EF4-FFF2-40B4-BE49-F238E27FC236}">
                <a16:creationId xmlns:a16="http://schemas.microsoft.com/office/drawing/2014/main" id="{B34F9D17-5836-811C-DB6D-19A8100A74A1}"/>
              </a:ext>
            </a:extLst>
          </p:cNvPr>
          <p:cNvSpPr>
            <a:spLocks noGrp="1"/>
          </p:cNvSpPr>
          <p:nvPr>
            <p:ph sz="half" idx="14"/>
          </p:nvPr>
        </p:nvSpPr>
        <p:spPr>
          <a:xfrm>
            <a:off x="838200" y="4449354"/>
            <a:ext cx="3189790" cy="408289"/>
          </a:xfrm>
        </p:spPr>
        <p:txBody>
          <a:bodyPr/>
          <a:lstStyle/>
          <a:p>
            <a:r>
              <a:rPr lang="en-US" sz="3000" dirty="0">
                <a:solidFill>
                  <a:schemeClr val="accent6"/>
                </a:solidFill>
              </a:rPr>
              <a:t>#1 globally</a:t>
            </a:r>
          </a:p>
        </p:txBody>
      </p:sp>
      <p:sp>
        <p:nvSpPr>
          <p:cNvPr id="36" name="Text Placeholder 18">
            <a:extLst>
              <a:ext uri="{FF2B5EF4-FFF2-40B4-BE49-F238E27FC236}">
                <a16:creationId xmlns:a16="http://schemas.microsoft.com/office/drawing/2014/main" id="{665B97F5-522E-8A38-F006-79D00F61AB9A}"/>
              </a:ext>
            </a:extLst>
          </p:cNvPr>
          <p:cNvSpPr>
            <a:spLocks noGrp="1"/>
          </p:cNvSpPr>
          <p:nvPr>
            <p:ph type="body" sz="quarter" idx="21"/>
          </p:nvPr>
        </p:nvSpPr>
        <p:spPr>
          <a:xfrm>
            <a:off x="4309524" y="3539103"/>
            <a:ext cx="2560508" cy="641056"/>
          </a:xfrm>
        </p:spPr>
        <p:txBody>
          <a:bodyPr>
            <a:normAutofit lnSpcReduction="10000"/>
          </a:bodyPr>
          <a:lstStyle/>
          <a:p>
            <a:r>
              <a:rPr lang="en-US" sz="1450" dirty="0">
                <a:solidFill>
                  <a:schemeClr val="bg1"/>
                </a:solidFill>
              </a:rPr>
              <a:t>venture capital and growth equity clients, and thousands of their underlying funds</a:t>
            </a:r>
          </a:p>
        </p:txBody>
      </p:sp>
      <p:sp>
        <p:nvSpPr>
          <p:cNvPr id="37" name="Content Placeholder 15">
            <a:extLst>
              <a:ext uri="{FF2B5EF4-FFF2-40B4-BE49-F238E27FC236}">
                <a16:creationId xmlns:a16="http://schemas.microsoft.com/office/drawing/2014/main" id="{37F4B3D1-588D-CE92-3C82-B0D11E1B3457}"/>
              </a:ext>
            </a:extLst>
          </p:cNvPr>
          <p:cNvSpPr>
            <a:spLocks noGrp="1"/>
          </p:cNvSpPr>
          <p:nvPr>
            <p:ph sz="half" idx="16"/>
          </p:nvPr>
        </p:nvSpPr>
        <p:spPr>
          <a:xfrm>
            <a:off x="4309524" y="4449354"/>
            <a:ext cx="3189790" cy="408289"/>
          </a:xfrm>
        </p:spPr>
        <p:txBody>
          <a:bodyPr/>
          <a:lstStyle/>
          <a:p>
            <a:r>
              <a:rPr lang="en-US" sz="3000" dirty="0">
                <a:solidFill>
                  <a:schemeClr val="accent6"/>
                </a:solidFill>
              </a:rPr>
              <a:t>1,800+</a:t>
            </a:r>
          </a:p>
        </p:txBody>
      </p:sp>
      <p:sp>
        <p:nvSpPr>
          <p:cNvPr id="38" name="Text Placeholder 17">
            <a:extLst>
              <a:ext uri="{FF2B5EF4-FFF2-40B4-BE49-F238E27FC236}">
                <a16:creationId xmlns:a16="http://schemas.microsoft.com/office/drawing/2014/main" id="{7C00BD7B-DE56-50A5-1514-BB47FBFD4FBE}"/>
              </a:ext>
            </a:extLst>
          </p:cNvPr>
          <p:cNvSpPr>
            <a:spLocks noGrp="1"/>
          </p:cNvSpPr>
          <p:nvPr>
            <p:ph type="body" sz="quarter" idx="20"/>
          </p:nvPr>
        </p:nvSpPr>
        <p:spPr>
          <a:xfrm>
            <a:off x="838200" y="3536613"/>
            <a:ext cx="3201364" cy="980582"/>
          </a:xfrm>
        </p:spPr>
        <p:txBody>
          <a:bodyPr/>
          <a:lstStyle/>
          <a:p>
            <a:r>
              <a:rPr lang="en-US" sz="1450" dirty="0">
                <a:solidFill>
                  <a:schemeClr val="bg1"/>
                </a:solidFill>
              </a:rPr>
              <a:t>lawyers globally in </a:t>
            </a:r>
            <a:br>
              <a:rPr lang="en-US" sz="1450" dirty="0">
                <a:solidFill>
                  <a:schemeClr val="bg1"/>
                </a:solidFill>
              </a:rPr>
            </a:br>
            <a:r>
              <a:rPr lang="en-US" sz="1450" dirty="0">
                <a:solidFill>
                  <a:schemeClr val="bg1"/>
                </a:solidFill>
              </a:rPr>
              <a:t>11 offices worldwide</a:t>
            </a:r>
          </a:p>
        </p:txBody>
      </p:sp>
      <p:sp>
        <p:nvSpPr>
          <p:cNvPr id="39" name="Text Placeholder 19">
            <a:extLst>
              <a:ext uri="{FF2B5EF4-FFF2-40B4-BE49-F238E27FC236}">
                <a16:creationId xmlns:a16="http://schemas.microsoft.com/office/drawing/2014/main" id="{1292DD13-8714-92E7-C938-DD99D154D363}"/>
              </a:ext>
            </a:extLst>
          </p:cNvPr>
          <p:cNvSpPr>
            <a:spLocks noGrp="1"/>
          </p:cNvSpPr>
          <p:nvPr>
            <p:ph type="body" sz="quarter" idx="22"/>
          </p:nvPr>
        </p:nvSpPr>
        <p:spPr>
          <a:xfrm>
            <a:off x="7780093" y="3539103"/>
            <a:ext cx="2781946" cy="980582"/>
          </a:xfrm>
        </p:spPr>
        <p:txBody>
          <a:bodyPr/>
          <a:lstStyle/>
          <a:p>
            <a:r>
              <a:rPr lang="en-US" sz="1450" dirty="0">
                <a:solidFill>
                  <a:schemeClr val="bg1"/>
                </a:solidFill>
              </a:rPr>
              <a:t>company clients in the innovation economy worldwide</a:t>
            </a:r>
            <a:endParaRPr lang="en-US" sz="1450" dirty="0"/>
          </a:p>
        </p:txBody>
      </p:sp>
      <p:sp>
        <p:nvSpPr>
          <p:cNvPr id="40" name="Text Placeholder 20">
            <a:extLst>
              <a:ext uri="{FF2B5EF4-FFF2-40B4-BE49-F238E27FC236}">
                <a16:creationId xmlns:a16="http://schemas.microsoft.com/office/drawing/2014/main" id="{5024C942-45D4-192E-C9EF-7A071A6A5F2E}"/>
              </a:ext>
            </a:extLst>
          </p:cNvPr>
          <p:cNvSpPr>
            <a:spLocks noGrp="1"/>
          </p:cNvSpPr>
          <p:nvPr>
            <p:ph type="body" sz="quarter" idx="23"/>
          </p:nvPr>
        </p:nvSpPr>
        <p:spPr>
          <a:xfrm>
            <a:off x="838200" y="4885428"/>
            <a:ext cx="2919761" cy="980582"/>
          </a:xfrm>
        </p:spPr>
        <p:txBody>
          <a:bodyPr/>
          <a:lstStyle/>
          <a:p>
            <a:r>
              <a:rPr lang="en-US" sz="1450" dirty="0">
                <a:solidFill>
                  <a:schemeClr val="bg1"/>
                </a:solidFill>
              </a:rPr>
              <a:t>most active law firm for venture capital financings every year since 2014 (</a:t>
            </a:r>
            <a:r>
              <a:rPr lang="en-US" sz="1450" dirty="0" err="1">
                <a:solidFill>
                  <a:schemeClr val="bg1"/>
                </a:solidFill>
              </a:rPr>
              <a:t>PitchBook</a:t>
            </a:r>
            <a:r>
              <a:rPr lang="en-US" sz="1450" dirty="0">
                <a:solidFill>
                  <a:schemeClr val="bg1"/>
                </a:solidFill>
              </a:rPr>
              <a:t>)</a:t>
            </a:r>
          </a:p>
        </p:txBody>
      </p:sp>
      <p:sp>
        <p:nvSpPr>
          <p:cNvPr id="41" name="Text Placeholder 21">
            <a:extLst>
              <a:ext uri="{FF2B5EF4-FFF2-40B4-BE49-F238E27FC236}">
                <a16:creationId xmlns:a16="http://schemas.microsoft.com/office/drawing/2014/main" id="{F9A021D9-B94C-F2B8-F9A7-F4BFF052D938}"/>
              </a:ext>
            </a:extLst>
          </p:cNvPr>
          <p:cNvSpPr>
            <a:spLocks noGrp="1"/>
          </p:cNvSpPr>
          <p:nvPr>
            <p:ph type="body" sz="quarter" idx="24"/>
          </p:nvPr>
        </p:nvSpPr>
        <p:spPr>
          <a:xfrm>
            <a:off x="4297952" y="4885428"/>
            <a:ext cx="2043596" cy="980582"/>
          </a:xfrm>
        </p:spPr>
        <p:txBody>
          <a:bodyPr/>
          <a:lstStyle/>
          <a:p>
            <a:r>
              <a:rPr lang="en-US" sz="1450" dirty="0">
                <a:solidFill>
                  <a:schemeClr val="bg1"/>
                </a:solidFill>
              </a:rPr>
              <a:t>venture financings for companies closed since 2022 </a:t>
            </a:r>
          </a:p>
        </p:txBody>
      </p:sp>
      <p:sp>
        <p:nvSpPr>
          <p:cNvPr id="42" name="Text Placeholder 21">
            <a:extLst>
              <a:ext uri="{FF2B5EF4-FFF2-40B4-BE49-F238E27FC236}">
                <a16:creationId xmlns:a16="http://schemas.microsoft.com/office/drawing/2014/main" id="{44032A5D-8A4B-D94E-7319-835643FDAA75}"/>
              </a:ext>
            </a:extLst>
          </p:cNvPr>
          <p:cNvSpPr txBox="1">
            <a:spLocks/>
          </p:cNvSpPr>
          <p:nvPr/>
        </p:nvSpPr>
        <p:spPr>
          <a:xfrm>
            <a:off x="6782514" y="4885428"/>
            <a:ext cx="1668269" cy="98058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Tx/>
              <a:buNone/>
              <a:defRPr sz="1600" kern="1200" cap="none" baseline="0">
                <a:solidFill>
                  <a:schemeClr val="tx1"/>
                </a:solidFill>
                <a:latin typeface="Franklin Gothic Book" panose="020B05030201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Franklin Gothic Book" panose="020B05030201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Franklin Gothic Book" panose="020B0503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Franklin Gothic Book" panose="020B050302010202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baseline="0">
                <a:solidFill>
                  <a:schemeClr val="tx1"/>
                </a:solidFill>
                <a:latin typeface="Franklin Gothic Book" panose="020B05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50" dirty="0">
                <a:solidFill>
                  <a:schemeClr val="bg1"/>
                </a:solidFill>
              </a:rPr>
              <a:t>raised in venture financings for companies since 2022</a:t>
            </a:r>
          </a:p>
          <a:p>
            <a:endParaRPr lang="en-US" sz="1450" dirty="0"/>
          </a:p>
        </p:txBody>
      </p:sp>
      <p:sp>
        <p:nvSpPr>
          <p:cNvPr id="43" name="Content Placeholder 15">
            <a:extLst>
              <a:ext uri="{FF2B5EF4-FFF2-40B4-BE49-F238E27FC236}">
                <a16:creationId xmlns:a16="http://schemas.microsoft.com/office/drawing/2014/main" id="{1F8F8235-6138-16D3-D30D-245023CF2416}"/>
              </a:ext>
            </a:extLst>
          </p:cNvPr>
          <p:cNvSpPr txBox="1">
            <a:spLocks/>
          </p:cNvSpPr>
          <p:nvPr/>
        </p:nvSpPr>
        <p:spPr>
          <a:xfrm>
            <a:off x="6794088" y="4449354"/>
            <a:ext cx="1841023" cy="408289"/>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Tx/>
              <a:buNone/>
              <a:defRPr sz="2400" kern="1200" cap="all" baseline="0">
                <a:solidFill>
                  <a:srgbClr val="607B8A"/>
                </a:solidFill>
                <a:latin typeface="Franklin Gothic Medium" panose="020B060302010202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600" kern="1200" baseline="0">
                <a:solidFill>
                  <a:schemeClr val="tx1"/>
                </a:solidFill>
                <a:latin typeface="Franklin Gothic Book" panose="020B05030201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Franklin Gothic Book" panose="020B0503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Franklin Gothic Book" panose="020B050302010202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baseline="0">
                <a:solidFill>
                  <a:schemeClr val="tx1"/>
                </a:solidFill>
                <a:latin typeface="Franklin Gothic Book" panose="020B05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000" dirty="0">
                <a:solidFill>
                  <a:schemeClr val="accent6"/>
                </a:solidFill>
              </a:rPr>
              <a:t>$</a:t>
            </a:r>
            <a:r>
              <a:rPr lang="en-US" sz="3000" dirty="0" err="1">
                <a:solidFill>
                  <a:schemeClr val="accent6"/>
                </a:solidFill>
              </a:rPr>
              <a:t>29</a:t>
            </a:r>
            <a:r>
              <a:rPr lang="en-US" sz="3000" cap="none" dirty="0" err="1">
                <a:solidFill>
                  <a:schemeClr val="accent6"/>
                </a:solidFill>
              </a:rPr>
              <a:t>B</a:t>
            </a:r>
            <a:r>
              <a:rPr lang="en-US" sz="3000" dirty="0">
                <a:solidFill>
                  <a:schemeClr val="accent6"/>
                </a:solidFill>
              </a:rPr>
              <a:t>+</a:t>
            </a:r>
          </a:p>
        </p:txBody>
      </p:sp>
      <p:sp>
        <p:nvSpPr>
          <p:cNvPr id="44" name="Text Placeholder 21">
            <a:extLst>
              <a:ext uri="{FF2B5EF4-FFF2-40B4-BE49-F238E27FC236}">
                <a16:creationId xmlns:a16="http://schemas.microsoft.com/office/drawing/2014/main" id="{3A581202-6F1A-8D11-9C23-34500A6FC463}"/>
              </a:ext>
            </a:extLst>
          </p:cNvPr>
          <p:cNvSpPr txBox="1">
            <a:spLocks/>
          </p:cNvSpPr>
          <p:nvPr/>
        </p:nvSpPr>
        <p:spPr>
          <a:xfrm>
            <a:off x="8946068" y="4885428"/>
            <a:ext cx="1874358" cy="98058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Tx/>
              <a:buNone/>
              <a:defRPr sz="1600" kern="1200" cap="none" baseline="0">
                <a:solidFill>
                  <a:schemeClr val="tx1"/>
                </a:solidFill>
                <a:latin typeface="Franklin Gothic Book" panose="020B05030201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Franklin Gothic Book" panose="020B05030201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Franklin Gothic Book" panose="020B0503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Franklin Gothic Book" panose="020B050302010202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baseline="0">
                <a:solidFill>
                  <a:schemeClr val="tx1"/>
                </a:solidFill>
                <a:latin typeface="Franklin Gothic Book" panose="020B05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50" dirty="0">
                <a:solidFill>
                  <a:schemeClr val="bg1"/>
                </a:solidFill>
              </a:rPr>
              <a:t>M&amp;A transactions globally since 2022</a:t>
            </a:r>
          </a:p>
        </p:txBody>
      </p:sp>
      <p:sp>
        <p:nvSpPr>
          <p:cNvPr id="60" name="Content Placeholder 15">
            <a:extLst>
              <a:ext uri="{FF2B5EF4-FFF2-40B4-BE49-F238E27FC236}">
                <a16:creationId xmlns:a16="http://schemas.microsoft.com/office/drawing/2014/main" id="{69E228FF-7D2A-B9F6-EE83-707E584C1922}"/>
              </a:ext>
            </a:extLst>
          </p:cNvPr>
          <p:cNvSpPr txBox="1">
            <a:spLocks/>
          </p:cNvSpPr>
          <p:nvPr/>
        </p:nvSpPr>
        <p:spPr>
          <a:xfrm>
            <a:off x="8957642" y="4449354"/>
            <a:ext cx="1724024" cy="408289"/>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Tx/>
              <a:buNone/>
              <a:defRPr sz="2400" kern="1200" cap="all" baseline="0">
                <a:solidFill>
                  <a:srgbClr val="607B8A"/>
                </a:solidFill>
                <a:latin typeface="Franklin Gothic Medium" panose="020B060302010202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600" kern="1200" baseline="0">
                <a:solidFill>
                  <a:schemeClr val="tx1"/>
                </a:solidFill>
                <a:latin typeface="Franklin Gothic Book" panose="020B05030201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Franklin Gothic Book" panose="020B0503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Franklin Gothic Book" panose="020B050302010202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baseline="0">
                <a:solidFill>
                  <a:schemeClr val="tx1"/>
                </a:solidFill>
                <a:latin typeface="Franklin Gothic Book" panose="020B05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000" cap="none" dirty="0">
                <a:solidFill>
                  <a:schemeClr val="accent6"/>
                </a:solidFill>
              </a:rPr>
              <a:t>300+</a:t>
            </a:r>
          </a:p>
        </p:txBody>
      </p:sp>
      <p:cxnSp>
        <p:nvCxnSpPr>
          <p:cNvPr id="61" name="Straight Connector 60">
            <a:extLst>
              <a:ext uri="{FF2B5EF4-FFF2-40B4-BE49-F238E27FC236}">
                <a16:creationId xmlns:a16="http://schemas.microsoft.com/office/drawing/2014/main" id="{E5B6B29D-C20C-577D-8C91-5EB7DAFD6DB4}"/>
              </a:ext>
            </a:extLst>
          </p:cNvPr>
          <p:cNvCxnSpPr>
            <a:cxnSpLocks/>
          </p:cNvCxnSpPr>
          <p:nvPr/>
        </p:nvCxnSpPr>
        <p:spPr>
          <a:xfrm>
            <a:off x="8635111" y="4544811"/>
            <a:ext cx="0" cy="1162985"/>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B22253AA-8D80-0D69-9C30-D5793BA28BC1}"/>
              </a:ext>
            </a:extLst>
          </p:cNvPr>
          <p:cNvCxnSpPr>
            <a:cxnSpLocks/>
          </p:cNvCxnSpPr>
          <p:nvPr/>
        </p:nvCxnSpPr>
        <p:spPr>
          <a:xfrm>
            <a:off x="6471883" y="4577355"/>
            <a:ext cx="0" cy="1162985"/>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1652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Text Placeholder 2"/>
          <p:cNvSpPr>
            <a:spLocks noGrp="1"/>
          </p:cNvSpPr>
          <p:nvPr>
            <p:ph type="body" sz="quarter" idx="11"/>
          </p:nvPr>
        </p:nvSpPr>
        <p:spPr>
          <a:xfrm>
            <a:off x="940692" y="1690688"/>
            <a:ext cx="10515600" cy="4723910"/>
          </a:xfrm>
        </p:spPr>
        <p:txBody>
          <a:bodyPr>
            <a:noAutofit/>
          </a:bodyPr>
          <a:lstStyle/>
          <a:p>
            <a:r>
              <a:rPr lang="en-US" b="1" dirty="0"/>
              <a:t>PART 3</a:t>
            </a:r>
          </a:p>
          <a:p>
            <a:pPr marL="342900" indent="-342900">
              <a:buFont typeface="+mj-lt"/>
              <a:buAutoNum type="arabicPeriod"/>
            </a:pPr>
            <a:endParaRPr lang="en-US" dirty="0"/>
          </a:p>
          <a:p>
            <a:pPr marL="342900" indent="-342900">
              <a:buFont typeface="+mj-lt"/>
              <a:buAutoNum type="arabicPeriod"/>
            </a:pPr>
            <a:r>
              <a:rPr lang="en-US" dirty="0"/>
              <a:t>Upcoming small cohort meetings</a:t>
            </a:r>
          </a:p>
          <a:p>
            <a:pPr marL="342900" indent="-342900">
              <a:buFont typeface="+mj-lt"/>
              <a:buAutoNum type="arabicPeriod"/>
            </a:pPr>
            <a:r>
              <a:rPr lang="en-US" dirty="0"/>
              <a:t>What a fully formed GC role looks like</a:t>
            </a:r>
          </a:p>
          <a:p>
            <a:pPr marL="342900" indent="-342900">
              <a:buFont typeface="+mj-lt"/>
              <a:buAutoNum type="arabicPeriod"/>
            </a:pPr>
            <a:r>
              <a:rPr lang="en-US" dirty="0"/>
              <a:t>What’s the GC’s Relationship with the Board?</a:t>
            </a:r>
          </a:p>
          <a:p>
            <a:pPr marL="342900" indent="-342900">
              <a:buFont typeface="+mj-lt"/>
              <a:buAutoNum type="arabicPeriod"/>
            </a:pPr>
            <a:r>
              <a:rPr lang="en-US" dirty="0"/>
              <a:t>What do directors want from the GC?</a:t>
            </a:r>
          </a:p>
          <a:p>
            <a:pPr marL="342900" indent="-342900">
              <a:buFont typeface="+mj-lt"/>
              <a:buAutoNum type="arabicPeriod"/>
            </a:pPr>
            <a:r>
              <a:rPr lang="en-US" dirty="0"/>
              <a:t>Getting Exposure to the Board</a:t>
            </a:r>
          </a:p>
          <a:p>
            <a:pPr marL="342900" indent="-342900">
              <a:buFont typeface="+mj-lt"/>
              <a:buAutoNum type="arabicPeriod"/>
            </a:pPr>
            <a:r>
              <a:rPr lang="en-US" dirty="0"/>
              <a:t>Co-existing with Outside Counsel at the Board Level</a:t>
            </a:r>
          </a:p>
          <a:p>
            <a:pPr marL="342900" indent="-342900">
              <a:buFont typeface="+mj-lt"/>
              <a:buAutoNum type="arabicPeriod"/>
            </a:pPr>
            <a:r>
              <a:rPr lang="en-US" dirty="0"/>
              <a:t>What is Brett telling CEOs to look for?</a:t>
            </a:r>
          </a:p>
          <a:p>
            <a:pPr marL="342900" indent="-342900">
              <a:buFont typeface="+mj-lt"/>
              <a:buAutoNum type="arabicPeriod"/>
            </a:pPr>
            <a:endParaRPr lang="en-US" dirty="0"/>
          </a:p>
          <a:p>
            <a:endParaRPr lang="en-US" sz="1800" dirty="0"/>
          </a:p>
        </p:txBody>
      </p:sp>
      <p:sp>
        <p:nvSpPr>
          <p:cNvPr id="4" name="Slide Number Placeholder 3"/>
          <p:cNvSpPr>
            <a:spLocks noGrp="1"/>
          </p:cNvSpPr>
          <p:nvPr>
            <p:ph type="sldNum" sz="quarter" idx="12"/>
          </p:nvPr>
        </p:nvSpPr>
        <p:spPr/>
        <p:txBody>
          <a:bodyPr/>
          <a:lstStyle/>
          <a:p>
            <a:fld id="{05A5DEA8-865E-4C5C-8C07-50A4A5468E80}" type="slidenum">
              <a:rPr lang="en-US" smtClean="0"/>
              <a:t>3</a:t>
            </a:fld>
            <a:endParaRPr lang="en-US"/>
          </a:p>
        </p:txBody>
      </p:sp>
    </p:spTree>
    <p:extLst>
      <p:ext uri="{BB962C8B-B14F-4D97-AF65-F5344CB8AC3E}">
        <p14:creationId xmlns:p14="http://schemas.microsoft.com/office/powerpoint/2010/main" val="2394397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Brett’s Practice</a:t>
            </a:r>
          </a:p>
        </p:txBody>
      </p:sp>
      <p:sp>
        <p:nvSpPr>
          <p:cNvPr id="3" name="Text Placeholder 2"/>
          <p:cNvSpPr>
            <a:spLocks noGrp="1"/>
          </p:cNvSpPr>
          <p:nvPr>
            <p:ph type="body" sz="quarter" idx="11"/>
          </p:nvPr>
        </p:nvSpPr>
        <p:spPr>
          <a:xfrm>
            <a:off x="898161" y="1825600"/>
            <a:ext cx="10744490" cy="4509584"/>
          </a:xfrm>
        </p:spPr>
        <p:txBody>
          <a:bodyPr>
            <a:noAutofit/>
          </a:bodyPr>
          <a:lstStyle/>
          <a:p>
            <a:pPr marL="285750" indent="-285750">
              <a:buFont typeface="Arial" panose="020B0604020202020204" pitchFamily="34" charset="0"/>
              <a:buChar char="•"/>
            </a:pPr>
            <a:r>
              <a:rPr lang="en-US" sz="1800" dirty="0"/>
              <a:t>Background</a:t>
            </a:r>
          </a:p>
          <a:p>
            <a:pPr marL="971550" lvl="1" indent="-285750"/>
            <a:r>
              <a:rPr lang="en-US" sz="1800" dirty="0"/>
              <a:t>Re-joined Gunderson as Of Counsel in mid-2023</a:t>
            </a:r>
          </a:p>
          <a:p>
            <a:pPr marL="971550" lvl="1" indent="-285750"/>
            <a:r>
              <a:rPr lang="en-US" sz="1800" dirty="0"/>
              <a:t>Current Practice</a:t>
            </a:r>
          </a:p>
          <a:p>
            <a:pPr marL="1428750" lvl="2" indent="-285750"/>
            <a:r>
              <a:rPr lang="en-US" sz="1800" dirty="0"/>
              <a:t>Providing in-house perspective on approaching legal and governance challenges</a:t>
            </a:r>
          </a:p>
          <a:p>
            <a:pPr marL="1428750" lvl="2" indent="-285750"/>
            <a:r>
              <a:rPr lang="en-US" sz="1800" dirty="0"/>
              <a:t>Advising life science and public companies on issues specific to them</a:t>
            </a:r>
          </a:p>
          <a:p>
            <a:pPr marL="1428750" lvl="2" indent="-285750"/>
            <a:r>
              <a:rPr lang="en-US" sz="1800" dirty="0"/>
              <a:t>GC in residence</a:t>
            </a:r>
          </a:p>
          <a:p>
            <a:pPr marL="1885950" lvl="3" indent="-285750"/>
            <a:r>
              <a:rPr lang="en-US" sz="1800" dirty="0"/>
              <a:t>Help GCs think through operational, legal and governance issues</a:t>
            </a:r>
          </a:p>
          <a:p>
            <a:pPr marL="1885950" lvl="3" indent="-285750"/>
            <a:r>
              <a:rPr lang="en-US" sz="1800" dirty="0"/>
              <a:t>Mentor GCs on their development and the development of the legal team</a:t>
            </a:r>
          </a:p>
          <a:p>
            <a:pPr marL="1885950" lvl="3" indent="-285750"/>
            <a:r>
              <a:rPr lang="en-US" sz="1800" dirty="0"/>
              <a:t>Help CEOs think about establishing a legal department and evaluate and shape existing legal teams</a:t>
            </a:r>
          </a:p>
          <a:p>
            <a:pPr marL="1885950" lvl="3" indent="-285750"/>
            <a:r>
              <a:rPr lang="en-US" sz="1800" dirty="0"/>
              <a:t>Evaluate legal department structure and talent level, consult on resourcing and department structure</a:t>
            </a:r>
          </a:p>
          <a:p>
            <a:pPr marL="1885950" lvl="3" indent="-285750"/>
            <a:r>
              <a:rPr lang="en-US" sz="1800" dirty="0"/>
              <a:t>“Phone a friend” – something I constantly searched for in-house</a:t>
            </a:r>
          </a:p>
          <a:p>
            <a:pPr marL="1428750" lvl="2" indent="-285750"/>
            <a:endParaRPr lang="en-US" sz="1800" dirty="0"/>
          </a:p>
          <a:p>
            <a:pPr marL="1428750" lvl="2" indent="-285750"/>
            <a:endParaRPr lang="en-US" sz="1800" dirty="0"/>
          </a:p>
          <a:p>
            <a:pPr lvl="2" indent="0">
              <a:buNone/>
            </a:pPr>
            <a:endParaRPr lang="en-US" sz="1800" dirty="0"/>
          </a:p>
          <a:p>
            <a:pPr lvl="1" indent="0">
              <a:buNone/>
            </a:pPr>
            <a:endParaRPr lang="en-US" sz="1800" dirty="0"/>
          </a:p>
        </p:txBody>
      </p:sp>
      <p:sp>
        <p:nvSpPr>
          <p:cNvPr id="4" name="Slide Number Placeholder 3"/>
          <p:cNvSpPr>
            <a:spLocks noGrp="1"/>
          </p:cNvSpPr>
          <p:nvPr>
            <p:ph type="sldNum" sz="quarter" idx="12"/>
          </p:nvPr>
        </p:nvSpPr>
        <p:spPr/>
        <p:txBody>
          <a:bodyPr/>
          <a:lstStyle/>
          <a:p>
            <a:fld id="{05A5DEA8-865E-4C5C-8C07-50A4A5468E80}" type="slidenum">
              <a:rPr lang="en-US" smtClean="0"/>
              <a:t>4</a:t>
            </a:fld>
            <a:endParaRPr lang="en-US"/>
          </a:p>
        </p:txBody>
      </p:sp>
    </p:spTree>
    <p:extLst>
      <p:ext uri="{BB962C8B-B14F-4D97-AF65-F5344CB8AC3E}">
        <p14:creationId xmlns:p14="http://schemas.microsoft.com/office/powerpoint/2010/main" val="985387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Opportunity for Small Group Discussions</a:t>
            </a:r>
          </a:p>
        </p:txBody>
      </p:sp>
      <p:sp>
        <p:nvSpPr>
          <p:cNvPr id="4" name="Slide Number Placeholder 3"/>
          <p:cNvSpPr>
            <a:spLocks noGrp="1"/>
          </p:cNvSpPr>
          <p:nvPr>
            <p:ph type="sldNum" sz="quarter" idx="12"/>
          </p:nvPr>
        </p:nvSpPr>
        <p:spPr/>
        <p:txBody>
          <a:bodyPr/>
          <a:lstStyle/>
          <a:p>
            <a:fld id="{05A5DEA8-865E-4C5C-8C07-50A4A5468E80}" type="slidenum">
              <a:rPr lang="en-US" smtClean="0"/>
              <a:t>5</a:t>
            </a:fld>
            <a:endParaRPr lang="en-US"/>
          </a:p>
        </p:txBody>
      </p:sp>
      <p:sp>
        <p:nvSpPr>
          <p:cNvPr id="5" name="Text Placeholder 2">
            <a:extLst>
              <a:ext uri="{FF2B5EF4-FFF2-40B4-BE49-F238E27FC236}">
                <a16:creationId xmlns:a16="http://schemas.microsoft.com/office/drawing/2014/main" id="{D92A22DD-D2F6-2EF9-EA85-A42675AA0B62}"/>
              </a:ext>
            </a:extLst>
          </p:cNvPr>
          <p:cNvSpPr>
            <a:spLocks noGrp="1"/>
          </p:cNvSpPr>
          <p:nvPr>
            <p:ph type="body" sz="quarter" idx="11"/>
          </p:nvPr>
        </p:nvSpPr>
        <p:spPr>
          <a:xfrm>
            <a:off x="838200" y="1690688"/>
            <a:ext cx="10515600" cy="4645025"/>
          </a:xfrm>
        </p:spPr>
        <p:txBody>
          <a:bodyPr>
            <a:normAutofit/>
          </a:bodyPr>
          <a:lstStyle/>
          <a:p>
            <a:pPr>
              <a:lnSpc>
                <a:spcPct val="115000"/>
              </a:lnSpc>
              <a:spcBef>
                <a:spcPts val="0"/>
              </a:spcBef>
            </a:pPr>
            <a:r>
              <a:rPr lang="en-US" kern="100" dirty="0">
                <a:ea typeface="Aptos" panose="020B0004020202020204" pitchFamily="34" charset="0"/>
                <a:cs typeface="Times New Roman" panose="02020603050405020304" pitchFamily="18" charset="0"/>
              </a:rPr>
              <a:t>If there is sufficient interest from all or a portion of you, this Fall we will be hosting/moderating a series of small group discussions among 6 to 8 GCs and heads of legal</a:t>
            </a:r>
          </a:p>
          <a:p>
            <a:pPr>
              <a:lnSpc>
                <a:spcPct val="115000"/>
              </a:lnSpc>
              <a:spcBef>
                <a:spcPts val="0"/>
              </a:spcBef>
            </a:pPr>
            <a:r>
              <a:rPr lang="en-US" kern="100" dirty="0">
                <a:ea typeface="Aptos" panose="020B0004020202020204" pitchFamily="34" charset="0"/>
                <a:cs typeface="Times New Roman" panose="02020603050405020304" pitchFamily="18" charset="0"/>
              </a:rPr>
              <a:t>These discussions will be over Zoom and will be one hour long</a:t>
            </a:r>
          </a:p>
          <a:p>
            <a:pPr>
              <a:lnSpc>
                <a:spcPct val="115000"/>
              </a:lnSpc>
              <a:spcBef>
                <a:spcPts val="0"/>
              </a:spcBef>
            </a:pPr>
            <a:r>
              <a:rPr lang="en-US" kern="100" dirty="0">
                <a:ea typeface="Aptos" panose="020B0004020202020204" pitchFamily="34" charset="0"/>
                <a:cs typeface="Times New Roman" panose="02020603050405020304" pitchFamily="18" charset="0"/>
              </a:rPr>
              <a:t>Discussions are intended to:</a:t>
            </a:r>
          </a:p>
          <a:p>
            <a:pPr lvl="1">
              <a:lnSpc>
                <a:spcPct val="115000"/>
              </a:lnSpc>
              <a:spcBef>
                <a:spcPts val="0"/>
              </a:spcBef>
            </a:pPr>
            <a:r>
              <a:rPr lang="en-US" kern="100" dirty="0">
                <a:effectLst/>
                <a:ea typeface="Aptos" panose="020B0004020202020204" pitchFamily="34" charset="0"/>
                <a:cs typeface="Times New Roman" panose="02020603050405020304" pitchFamily="18" charset="0"/>
              </a:rPr>
              <a:t>Create an opportunity for networking</a:t>
            </a:r>
          </a:p>
          <a:p>
            <a:pPr lvl="1">
              <a:lnSpc>
                <a:spcPct val="115000"/>
              </a:lnSpc>
              <a:spcBef>
                <a:spcPts val="0"/>
              </a:spcBef>
            </a:pPr>
            <a:r>
              <a:rPr lang="en-US" kern="100" dirty="0">
                <a:ea typeface="Aptos" panose="020B0004020202020204" pitchFamily="34" charset="0"/>
                <a:cs typeface="Times New Roman" panose="02020603050405020304" pitchFamily="18" charset="0"/>
              </a:rPr>
              <a:t>Provide a “safe space” for people to discuss with peers in other companies some of the challenges they are facing in Building their GC Roles</a:t>
            </a:r>
          </a:p>
          <a:p>
            <a:pPr lvl="1">
              <a:lnSpc>
                <a:spcPct val="115000"/>
              </a:lnSpc>
              <a:spcBef>
                <a:spcPts val="0"/>
              </a:spcBef>
            </a:pPr>
            <a:r>
              <a:rPr lang="en-US" kern="100" dirty="0">
                <a:ea typeface="Aptos" panose="020B0004020202020204" pitchFamily="34" charset="0"/>
                <a:cs typeface="Times New Roman" panose="02020603050405020304" pitchFamily="18" charset="0"/>
              </a:rPr>
              <a:t>Opportunity to hear how others have tackled similar challenges and get some ideas and feedback</a:t>
            </a:r>
          </a:p>
          <a:p>
            <a:pPr lvl="1">
              <a:lnSpc>
                <a:spcPct val="115000"/>
              </a:lnSpc>
              <a:spcBef>
                <a:spcPts val="0"/>
              </a:spcBef>
            </a:pPr>
            <a:r>
              <a:rPr lang="en-US" kern="100" dirty="0">
                <a:ea typeface="Aptos" panose="020B0004020202020204" pitchFamily="34" charset="0"/>
                <a:cs typeface="Times New Roman" panose="02020603050405020304" pitchFamily="18" charset="0"/>
              </a:rPr>
              <a:t>Chance to see first-hand that you are not the only one out there working through these issues</a:t>
            </a:r>
          </a:p>
          <a:p>
            <a:pPr>
              <a:lnSpc>
                <a:spcPct val="115000"/>
              </a:lnSpc>
              <a:spcBef>
                <a:spcPts val="0"/>
              </a:spcBef>
            </a:pPr>
            <a:r>
              <a:rPr lang="en-US" kern="100" dirty="0">
                <a:ea typeface="Aptos" panose="020B0004020202020204" pitchFamily="34" charset="0"/>
                <a:cs typeface="Times New Roman" panose="02020603050405020304" pitchFamily="18" charset="0"/>
              </a:rPr>
              <a:t>Chatham House Rules will apply – What happens in the session, stays in the session</a:t>
            </a:r>
          </a:p>
          <a:p>
            <a:pPr>
              <a:lnSpc>
                <a:spcPct val="115000"/>
              </a:lnSpc>
              <a:spcBef>
                <a:spcPts val="0"/>
              </a:spcBef>
            </a:pPr>
            <a:r>
              <a:rPr lang="en-US" kern="100" dirty="0">
                <a:ea typeface="Aptos" panose="020B0004020202020204" pitchFamily="34" charset="0"/>
                <a:cs typeface="Times New Roman" panose="02020603050405020304" pitchFamily="18" charset="0"/>
              </a:rPr>
              <a:t>If you are a GC or Head of Legal, you will soon receive an email invitation to register for these sessions</a:t>
            </a:r>
          </a:p>
          <a:p>
            <a:pPr>
              <a:lnSpc>
                <a:spcPct val="115000"/>
              </a:lnSpc>
              <a:spcBef>
                <a:spcPts val="0"/>
              </a:spcBef>
            </a:pPr>
            <a:r>
              <a:rPr lang="en-US" kern="100" dirty="0">
                <a:ea typeface="Aptos" panose="020B0004020202020204" pitchFamily="34" charset="0"/>
                <a:cs typeface="Times New Roman" panose="02020603050405020304" pitchFamily="18" charset="0"/>
              </a:rPr>
              <a:t>We can’t guarantee participation to everyone since we don’t know how much or how little demand we will have</a:t>
            </a:r>
          </a:p>
          <a:p>
            <a:pPr lvl="1">
              <a:lnSpc>
                <a:spcPct val="115000"/>
              </a:lnSpc>
              <a:spcBef>
                <a:spcPts val="0"/>
              </a:spcBef>
            </a:pPr>
            <a:r>
              <a:rPr lang="en-US" kern="100" dirty="0">
                <a:ea typeface="Aptos" panose="020B0004020202020204" pitchFamily="34" charset="0"/>
                <a:cs typeface="Times New Roman" panose="02020603050405020304" pitchFamily="18" charset="0"/>
              </a:rPr>
              <a:t>We will do our best to include everyone who registers their interest.</a:t>
            </a:r>
          </a:p>
          <a:p>
            <a:pPr>
              <a:lnSpc>
                <a:spcPct val="115000"/>
              </a:lnSpc>
              <a:spcBef>
                <a:spcPts val="0"/>
              </a:spcBef>
            </a:pPr>
            <a:r>
              <a:rPr lang="en-US" kern="100" dirty="0">
                <a:ea typeface="Aptos" panose="020B0004020202020204" pitchFamily="34" charset="0"/>
                <a:cs typeface="Times New Roman" panose="02020603050405020304" pitchFamily="18" charset="0"/>
              </a:rPr>
              <a:t>Sessions will start in November.</a:t>
            </a:r>
          </a:p>
          <a:p>
            <a:pPr lvl="1">
              <a:lnSpc>
                <a:spcPct val="115000"/>
              </a:lnSpc>
              <a:spcBef>
                <a:spcPts val="0"/>
              </a:spcBef>
            </a:pPr>
            <a:endParaRPr lang="en-US" kern="100" dirty="0">
              <a:effectLst/>
              <a:ea typeface="Aptos" panose="020B0004020202020204" pitchFamily="34" charset="0"/>
              <a:cs typeface="Times New Roman" panose="02020603050405020304" pitchFamily="18" charset="0"/>
            </a:endParaRPr>
          </a:p>
          <a:p>
            <a:pPr>
              <a:lnSpc>
                <a:spcPct val="115000"/>
              </a:lnSpc>
              <a:spcBef>
                <a:spcPts val="0"/>
              </a:spcBef>
            </a:pPr>
            <a:endParaRPr lang="en-US" kern="100" dirty="0">
              <a:effectLst/>
              <a:ea typeface="Aptos" panose="020B0004020202020204" pitchFamily="34" charset="0"/>
              <a:cs typeface="Times New Roman" panose="02020603050405020304" pitchFamily="18" charset="0"/>
            </a:endParaRPr>
          </a:p>
          <a:p>
            <a:pPr lvl="1">
              <a:lnSpc>
                <a:spcPct val="115000"/>
              </a:lnSpc>
              <a:spcBef>
                <a:spcPts val="0"/>
              </a:spcBef>
            </a:pPr>
            <a:endParaRPr lang="en-US" kern="100" dirty="0">
              <a:effectLst/>
              <a:ea typeface="Aptos" panose="020B0004020202020204" pitchFamily="34" charset="0"/>
              <a:cs typeface="Times New Roman" panose="02020603050405020304" pitchFamily="18" charset="0"/>
            </a:endParaRPr>
          </a:p>
          <a:p>
            <a:pPr marL="800100" lvl="1" indent="-342900"/>
            <a:endParaRPr lang="en-US" dirty="0"/>
          </a:p>
          <a:p>
            <a:endParaRPr lang="en-US" b="1" dirty="0"/>
          </a:p>
        </p:txBody>
      </p:sp>
    </p:spTree>
    <p:extLst>
      <p:ext uri="{BB962C8B-B14F-4D97-AF65-F5344CB8AC3E}">
        <p14:creationId xmlns:p14="http://schemas.microsoft.com/office/powerpoint/2010/main" val="1907178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Melissa’s Practice</a:t>
            </a:r>
          </a:p>
        </p:txBody>
      </p:sp>
      <p:sp>
        <p:nvSpPr>
          <p:cNvPr id="3" name="Text Placeholder 2"/>
          <p:cNvSpPr>
            <a:spLocks noGrp="1"/>
          </p:cNvSpPr>
          <p:nvPr>
            <p:ph type="body" sz="quarter" idx="11"/>
          </p:nvPr>
        </p:nvSpPr>
        <p:spPr>
          <a:xfrm>
            <a:off x="898161" y="1825600"/>
            <a:ext cx="10744490" cy="4509584"/>
          </a:xfrm>
        </p:spPr>
        <p:txBody>
          <a:bodyPr>
            <a:noAutofit/>
          </a:bodyPr>
          <a:lstStyle/>
          <a:p>
            <a:pPr marL="285750" indent="-285750">
              <a:buFont typeface="Arial" panose="020B0604020202020204" pitchFamily="34" charset="0"/>
              <a:buChar char="•"/>
            </a:pPr>
            <a:r>
              <a:rPr lang="en-US" sz="1800" dirty="0"/>
              <a:t>Joined Gunderson’s NY office in 2008</a:t>
            </a:r>
          </a:p>
          <a:p>
            <a:pPr marL="285750" indent="-285750">
              <a:buFont typeface="Arial" panose="020B0604020202020204" pitchFamily="34" charset="0"/>
              <a:buChar char="•"/>
            </a:pPr>
            <a:r>
              <a:rPr lang="en-US" sz="1800" dirty="0"/>
              <a:t>General Counsel of a VC-backed company 2011-2014</a:t>
            </a:r>
          </a:p>
          <a:p>
            <a:pPr marL="285750" indent="-285750">
              <a:buFont typeface="Arial" panose="020B0604020202020204" pitchFamily="34" charset="0"/>
              <a:buChar char="•"/>
            </a:pPr>
            <a:r>
              <a:rPr lang="en-US" sz="1800"/>
              <a:t>Company-focused practice</a:t>
            </a:r>
          </a:p>
          <a:p>
            <a:pPr marL="285750" indent="-285750">
              <a:buFont typeface="Arial" panose="020B0604020202020204" pitchFamily="34" charset="0"/>
              <a:buChar char="•"/>
            </a:pPr>
            <a:endParaRPr lang="en-US" sz="1800" dirty="0"/>
          </a:p>
          <a:p>
            <a:pPr marL="285750" indent="-285750"/>
            <a:endParaRPr lang="en-US" sz="1800" dirty="0"/>
          </a:p>
          <a:p>
            <a:pPr marL="1428750" lvl="2" indent="-285750"/>
            <a:endParaRPr lang="en-US" sz="1800" dirty="0"/>
          </a:p>
          <a:p>
            <a:pPr lvl="2" indent="0">
              <a:buNone/>
            </a:pPr>
            <a:endParaRPr lang="en-US" sz="1800" dirty="0"/>
          </a:p>
          <a:p>
            <a:pPr lvl="1" indent="0">
              <a:buNone/>
            </a:pPr>
            <a:endParaRPr lang="en-US" sz="1800" dirty="0"/>
          </a:p>
        </p:txBody>
      </p:sp>
      <p:sp>
        <p:nvSpPr>
          <p:cNvPr id="4" name="Slide Number Placeholder 3"/>
          <p:cNvSpPr>
            <a:spLocks noGrp="1"/>
          </p:cNvSpPr>
          <p:nvPr>
            <p:ph type="sldNum" sz="quarter" idx="12"/>
          </p:nvPr>
        </p:nvSpPr>
        <p:spPr/>
        <p:txBody>
          <a:bodyPr/>
          <a:lstStyle/>
          <a:p>
            <a:fld id="{05A5DEA8-865E-4C5C-8C07-50A4A5468E80}" type="slidenum">
              <a:rPr lang="en-US" smtClean="0"/>
              <a:t>6</a:t>
            </a:fld>
            <a:endParaRPr lang="en-US"/>
          </a:p>
        </p:txBody>
      </p:sp>
    </p:spTree>
    <p:extLst>
      <p:ext uri="{BB962C8B-B14F-4D97-AF65-F5344CB8AC3E}">
        <p14:creationId xmlns:p14="http://schemas.microsoft.com/office/powerpoint/2010/main" val="476045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 fully formed GC role looks like</a:t>
            </a:r>
          </a:p>
        </p:txBody>
      </p:sp>
      <p:sp>
        <p:nvSpPr>
          <p:cNvPr id="3" name="Text Placeholder 2"/>
          <p:cNvSpPr>
            <a:spLocks noGrp="1"/>
          </p:cNvSpPr>
          <p:nvPr>
            <p:ph type="body" sz="quarter" idx="11"/>
          </p:nvPr>
        </p:nvSpPr>
        <p:spPr>
          <a:xfrm>
            <a:off x="838200" y="1910926"/>
            <a:ext cx="10515600" cy="4424258"/>
          </a:xfrm>
        </p:spPr>
        <p:txBody>
          <a:bodyPr>
            <a:normAutofit/>
          </a:bodyPr>
          <a:lstStyle/>
          <a:p>
            <a:pPr marL="342900" indent="-342900"/>
            <a:r>
              <a:rPr lang="en-US" dirty="0"/>
              <a:t>GC reports directly to the CEO, or at least attends executive meetings</a:t>
            </a:r>
          </a:p>
          <a:p>
            <a:pPr marL="800100" lvl="1" indent="-342900">
              <a:buFont typeface="Arial" panose="020B0604020202020204" pitchFamily="34" charset="0"/>
              <a:buChar char="•"/>
            </a:pPr>
            <a:r>
              <a:rPr lang="en-US" dirty="0"/>
              <a:t>GC is part of strategic discussion</a:t>
            </a:r>
          </a:p>
          <a:p>
            <a:pPr marL="800100" lvl="1" indent="-342900">
              <a:buFont typeface="Arial" panose="020B0604020202020204" pitchFamily="34" charset="0"/>
              <a:buChar char="•"/>
            </a:pPr>
            <a:r>
              <a:rPr lang="en-US" dirty="0"/>
              <a:t>Participates in strategic, operational and personnel issues in real time</a:t>
            </a:r>
          </a:p>
          <a:p>
            <a:pPr marL="800100" lvl="1" indent="-342900">
              <a:buFont typeface="Arial" panose="020B0604020202020204" pitchFamily="34" charset="0"/>
              <a:buChar char="•"/>
            </a:pPr>
            <a:r>
              <a:rPr lang="en-US" dirty="0"/>
              <a:t>GC has thoughtful, well-informed, actionable commentary on strategy for both business and legal considerations</a:t>
            </a:r>
          </a:p>
          <a:p>
            <a:pPr marL="342900" indent="-342900"/>
            <a:r>
              <a:rPr lang="en-US" dirty="0"/>
              <a:t>GC viewed by CEO, executives and the Board as the “go to” person for neutral, objective, direct and discreet advice on legal and other matters</a:t>
            </a:r>
          </a:p>
          <a:p>
            <a:pPr marL="742950" lvl="1" indent="-342900"/>
            <a:r>
              <a:rPr lang="en-US" dirty="0"/>
              <a:t>GC takes the lead on all legal matters, bringing in outside counsel, as needed</a:t>
            </a:r>
          </a:p>
          <a:p>
            <a:pPr marL="742950" lvl="1" indent="-342900"/>
            <a:r>
              <a:rPr lang="en-US" dirty="0"/>
              <a:t>CEO and executives don’t feel the need to go directly to outside counsel before consulting GC</a:t>
            </a:r>
          </a:p>
          <a:p>
            <a:pPr marL="742950" lvl="1" indent="-342900"/>
            <a:r>
              <a:rPr lang="en-US" dirty="0"/>
              <a:t>A pre-requisite to this status is people “getting what the came for” when approaching the GC for advice</a:t>
            </a:r>
          </a:p>
          <a:p>
            <a:pPr marL="1200150" lvl="2" indent="-342900"/>
            <a:r>
              <a:rPr lang="en-US" dirty="0"/>
              <a:t>CEO, executives and Board members confident they get practical, actionable, objective, neutral advice every time they approach the GC</a:t>
            </a:r>
          </a:p>
          <a:p>
            <a:pPr marL="742950" lvl="1" indent="-342900"/>
            <a:endParaRPr lang="en-US" dirty="0"/>
          </a:p>
          <a:p>
            <a:pPr marL="742950" lvl="1" indent="-342900"/>
            <a:endParaRPr lang="en-US" dirty="0"/>
          </a:p>
          <a:p>
            <a:endParaRPr lang="en-US" dirty="0"/>
          </a:p>
        </p:txBody>
      </p:sp>
      <p:sp>
        <p:nvSpPr>
          <p:cNvPr id="4" name="Slide Number Placeholder 3"/>
          <p:cNvSpPr>
            <a:spLocks noGrp="1"/>
          </p:cNvSpPr>
          <p:nvPr>
            <p:ph type="sldNum" sz="quarter" idx="12"/>
          </p:nvPr>
        </p:nvSpPr>
        <p:spPr/>
        <p:txBody>
          <a:bodyPr/>
          <a:lstStyle/>
          <a:p>
            <a:fld id="{05A5DEA8-865E-4C5C-8C07-50A4A5468E80}" type="slidenum">
              <a:rPr lang="en-US" smtClean="0"/>
              <a:t>7</a:t>
            </a:fld>
            <a:endParaRPr lang="en-US"/>
          </a:p>
        </p:txBody>
      </p:sp>
    </p:spTree>
    <p:extLst>
      <p:ext uri="{BB962C8B-B14F-4D97-AF65-F5344CB8AC3E}">
        <p14:creationId xmlns:p14="http://schemas.microsoft.com/office/powerpoint/2010/main" val="4276910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 fully formed GC role looks like</a:t>
            </a:r>
          </a:p>
        </p:txBody>
      </p:sp>
      <p:sp>
        <p:nvSpPr>
          <p:cNvPr id="3" name="Text Placeholder 2"/>
          <p:cNvSpPr>
            <a:spLocks noGrp="1"/>
          </p:cNvSpPr>
          <p:nvPr>
            <p:ph type="body" sz="quarter" idx="11"/>
          </p:nvPr>
        </p:nvSpPr>
        <p:spPr>
          <a:xfrm>
            <a:off x="838200" y="1910926"/>
            <a:ext cx="10515600" cy="4546145"/>
          </a:xfrm>
        </p:spPr>
        <p:txBody>
          <a:bodyPr>
            <a:normAutofit lnSpcReduction="10000"/>
          </a:bodyPr>
          <a:lstStyle/>
          <a:p>
            <a:pPr marL="342900" indent="-342900"/>
            <a:r>
              <a:rPr lang="en-US" dirty="0"/>
              <a:t>GC has highly visible role with the Board</a:t>
            </a:r>
          </a:p>
          <a:p>
            <a:pPr marL="800100" lvl="1" indent="-342900">
              <a:buFont typeface="Arial" panose="020B0604020202020204" pitchFamily="34" charset="0"/>
              <a:buChar char="•"/>
            </a:pPr>
            <a:r>
              <a:rPr lang="en-US" dirty="0"/>
              <a:t>Attends meetings and takes minutes, advises Board on legal matters, as needed</a:t>
            </a:r>
          </a:p>
          <a:p>
            <a:pPr marL="800100" lvl="1" indent="-342900">
              <a:buFont typeface="Arial" panose="020B0604020202020204" pitchFamily="34" charset="0"/>
              <a:buChar char="•"/>
            </a:pPr>
            <a:r>
              <a:rPr lang="en-US" dirty="0"/>
              <a:t>Develops agendas with Board chair/LID, committee chairs and CEO</a:t>
            </a:r>
          </a:p>
          <a:p>
            <a:pPr marL="800100" lvl="1" indent="-342900">
              <a:buFont typeface="Arial" panose="020B0604020202020204" pitchFamily="34" charset="0"/>
              <a:buChar char="•"/>
            </a:pPr>
            <a:r>
              <a:rPr lang="en-US" dirty="0"/>
              <a:t>Advises chair/LID and committee chairs on their duties</a:t>
            </a:r>
          </a:p>
          <a:p>
            <a:pPr marL="800100" lvl="1" indent="-342900">
              <a:buFont typeface="Arial" panose="020B0604020202020204" pitchFamily="34" charset="0"/>
              <a:buChar char="•"/>
            </a:pPr>
            <a:r>
              <a:rPr lang="en-US" dirty="0"/>
              <a:t>Solicits feedback from directors on Board and committee meetings, how Board is functioning</a:t>
            </a:r>
          </a:p>
          <a:p>
            <a:pPr marL="800100" lvl="1" indent="-342900">
              <a:buFont typeface="Arial" panose="020B0604020202020204" pitchFamily="34" charset="0"/>
              <a:buChar char="•"/>
            </a:pPr>
            <a:r>
              <a:rPr lang="en-US" dirty="0"/>
              <a:t>Fields questions from directors between meetings; maintains dialogue between meetings</a:t>
            </a:r>
          </a:p>
          <a:p>
            <a:pPr marL="800100" lvl="1" indent="-342900">
              <a:buFont typeface="Arial" panose="020B0604020202020204" pitchFamily="34" charset="0"/>
              <a:buChar char="•"/>
            </a:pPr>
            <a:r>
              <a:rPr lang="en-US" dirty="0"/>
              <a:t>Participates in shaping Board composition</a:t>
            </a:r>
          </a:p>
          <a:p>
            <a:pPr marL="342900" indent="-342900"/>
            <a:r>
              <a:rPr lang="en-US" dirty="0"/>
              <a:t>GC deeply understands the business</a:t>
            </a:r>
          </a:p>
          <a:p>
            <a:pPr marL="800100" lvl="1" indent="-342900">
              <a:buFont typeface="Arial" panose="020B0604020202020204" pitchFamily="34" charset="0"/>
              <a:buChar char="•"/>
            </a:pPr>
            <a:r>
              <a:rPr lang="en-US" dirty="0"/>
              <a:t>Because serving the entire corporation, will have critical insights on operational issues – often better than the CEO and other executives</a:t>
            </a:r>
          </a:p>
          <a:p>
            <a:pPr marL="800100" lvl="1" indent="-342900">
              <a:buFont typeface="Arial" panose="020B0604020202020204" pitchFamily="34" charset="0"/>
              <a:buChar char="•"/>
            </a:pPr>
            <a:r>
              <a:rPr lang="en-US" dirty="0"/>
              <a:t>This can give GC enormous influence and value on operational and policy matters</a:t>
            </a:r>
          </a:p>
          <a:p>
            <a:pPr marL="400050" indent="-342900"/>
            <a:r>
              <a:rPr lang="en-US" dirty="0"/>
              <a:t>GC ”sees around corners” and can address critical legal and compliance issues implicated by the company’s strategic vision</a:t>
            </a:r>
          </a:p>
          <a:p>
            <a:pPr marL="342900" indent="-342900"/>
            <a:r>
              <a:rPr lang="en-US" dirty="0"/>
              <a:t>GC can serve “Secretary of State” role with community, politicians, regulators, competitors, vendors, prosecutors, etc.</a:t>
            </a:r>
          </a:p>
          <a:p>
            <a:pPr marL="800100" lvl="1" indent="-342900">
              <a:buFont typeface="Arial" panose="020B0604020202020204" pitchFamily="34" charset="0"/>
              <a:buChar char="•"/>
            </a:pPr>
            <a:r>
              <a:rPr lang="en-US" dirty="0"/>
              <a:t>Helps address challenging issues across the company</a:t>
            </a:r>
          </a:p>
          <a:p>
            <a:pPr marL="800100" lvl="1" indent="-34290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2"/>
          </p:nvPr>
        </p:nvSpPr>
        <p:spPr/>
        <p:txBody>
          <a:bodyPr/>
          <a:lstStyle/>
          <a:p>
            <a:fld id="{05A5DEA8-865E-4C5C-8C07-50A4A5468E80}" type="slidenum">
              <a:rPr lang="en-US" smtClean="0"/>
              <a:t>8</a:t>
            </a:fld>
            <a:endParaRPr lang="en-US"/>
          </a:p>
        </p:txBody>
      </p:sp>
    </p:spTree>
    <p:extLst>
      <p:ext uri="{BB962C8B-B14F-4D97-AF65-F5344CB8AC3E}">
        <p14:creationId xmlns:p14="http://schemas.microsoft.com/office/powerpoint/2010/main" val="3324663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a </a:t>
            </a:r>
            <a:r>
              <a:rPr lang="en-US" dirty="0"/>
              <a:t>fully formed GC </a:t>
            </a:r>
            <a:r>
              <a:rPr lang="en-US"/>
              <a:t>role looks like</a:t>
            </a:r>
            <a:endParaRPr lang="en-US" b="1" dirty="0"/>
          </a:p>
        </p:txBody>
      </p:sp>
      <p:sp>
        <p:nvSpPr>
          <p:cNvPr id="3" name="Text Placeholder 2"/>
          <p:cNvSpPr>
            <a:spLocks noGrp="1"/>
          </p:cNvSpPr>
          <p:nvPr>
            <p:ph type="body" sz="quarter" idx="11"/>
          </p:nvPr>
        </p:nvSpPr>
        <p:spPr>
          <a:xfrm>
            <a:off x="838200" y="1910926"/>
            <a:ext cx="10515600" cy="4424258"/>
          </a:xfrm>
        </p:spPr>
        <p:txBody>
          <a:bodyPr/>
          <a:lstStyle/>
          <a:p>
            <a:pPr marL="342900" indent="-342900"/>
            <a:r>
              <a:rPr lang="en-US" dirty="0"/>
              <a:t>GC is consigliere to the CEO</a:t>
            </a:r>
          </a:p>
          <a:p>
            <a:pPr marL="800100" lvl="1" indent="-342900">
              <a:buFont typeface="Arial" panose="020B0604020202020204" pitchFamily="34" charset="0"/>
              <a:buChar char="•"/>
            </a:pPr>
            <a:r>
              <a:rPr lang="en-US" dirty="0"/>
              <a:t>Requires deep understanding and trust of CEO, fellow execs and company’s business</a:t>
            </a:r>
          </a:p>
          <a:p>
            <a:pPr marL="800100" lvl="1" indent="-342900">
              <a:buFont typeface="Arial" panose="020B0604020202020204" pitchFamily="34" charset="0"/>
              <a:buChar char="•"/>
            </a:pPr>
            <a:r>
              <a:rPr lang="en-US" dirty="0"/>
              <a:t>GC carries messages to key constituencies and completes projects on CEO’s behalf</a:t>
            </a:r>
          </a:p>
          <a:p>
            <a:pPr marL="400050" indent="-342900"/>
            <a:r>
              <a:rPr lang="en-US" dirty="0"/>
              <a:t>In public companies, GC engages with stockholders on governance issues</a:t>
            </a:r>
          </a:p>
          <a:p>
            <a:pPr marL="342900" indent="-342900"/>
            <a:r>
              <a:rPr lang="en-US" dirty="0"/>
              <a:t>Develops and leads compliance programs</a:t>
            </a:r>
          </a:p>
          <a:p>
            <a:pPr marL="342900" indent="-342900"/>
            <a:r>
              <a:rPr lang="en-US" dirty="0"/>
              <a:t>Serves as conscience of the company</a:t>
            </a:r>
          </a:p>
          <a:p>
            <a:pPr marL="342900" indent="-342900"/>
            <a:r>
              <a:rPr lang="en-US" dirty="0"/>
              <a:t>Sometimes takes on non-legal roles, such as public relations, government affairs, HR, business development, operations</a:t>
            </a:r>
          </a:p>
          <a:p>
            <a:pPr marL="800100" lvl="1" indent="-342900">
              <a:buFont typeface="Arial" panose="020B0604020202020204" pitchFamily="34" charset="0"/>
              <a:buChar char="•"/>
            </a:pPr>
            <a:r>
              <a:rPr lang="en-US" dirty="0"/>
              <a:t>As companies grow, HR and BD are less likely to be in GC court</a:t>
            </a:r>
          </a:p>
          <a:p>
            <a:endParaRPr lang="en-US" dirty="0"/>
          </a:p>
        </p:txBody>
      </p:sp>
      <p:sp>
        <p:nvSpPr>
          <p:cNvPr id="4" name="Slide Number Placeholder 3"/>
          <p:cNvSpPr>
            <a:spLocks noGrp="1"/>
          </p:cNvSpPr>
          <p:nvPr>
            <p:ph type="sldNum" sz="quarter" idx="12"/>
          </p:nvPr>
        </p:nvSpPr>
        <p:spPr/>
        <p:txBody>
          <a:bodyPr/>
          <a:lstStyle/>
          <a:p>
            <a:fld id="{05A5DEA8-865E-4C5C-8C07-50A4A5468E80}" type="slidenum">
              <a:rPr lang="en-US" smtClean="0"/>
              <a:t>9</a:t>
            </a:fld>
            <a:endParaRPr lang="en-US"/>
          </a:p>
        </p:txBody>
      </p:sp>
    </p:spTree>
    <p:extLst>
      <p:ext uri="{BB962C8B-B14F-4D97-AF65-F5344CB8AC3E}">
        <p14:creationId xmlns:p14="http://schemas.microsoft.com/office/powerpoint/2010/main" val="2270634944"/>
      </p:ext>
    </p:extLst>
  </p:cSld>
  <p:clrMapOvr>
    <a:masterClrMapping/>
  </p:clrMapOvr>
</p:sld>
</file>

<file path=ppt/theme/theme1.xml><?xml version="1.0" encoding="utf-8"?>
<a:theme xmlns:a="http://schemas.openxmlformats.org/drawingml/2006/main" name="Master">
  <a:themeElements>
    <a:clrScheme name="Brand Refresh">
      <a:dk1>
        <a:srgbClr val="102744"/>
      </a:dk1>
      <a:lt1>
        <a:srgbClr val="FFFFFF"/>
      </a:lt1>
      <a:dk2>
        <a:srgbClr val="285E83"/>
      </a:dk2>
      <a:lt2>
        <a:srgbClr val="ECEDED"/>
      </a:lt2>
      <a:accent1>
        <a:srgbClr val="51838E"/>
      </a:accent1>
      <a:accent2>
        <a:srgbClr val="8BA89E"/>
      </a:accent2>
      <a:accent3>
        <a:srgbClr val="B7C0B6"/>
      </a:accent3>
      <a:accent4>
        <a:srgbClr val="D8A558"/>
      </a:accent4>
      <a:accent5>
        <a:srgbClr val="D18346"/>
      </a:accent5>
      <a:accent6>
        <a:srgbClr val="DA7059"/>
      </a:accent6>
      <a:hlink>
        <a:srgbClr val="BE4F30"/>
      </a:hlink>
      <a:folHlink>
        <a:srgbClr val="9C3730"/>
      </a:folHlink>
    </a:clrScheme>
    <a:fontScheme name="Georgia">
      <a:majorFont>
        <a:latin typeface="Georgia" panose="02040502050405020303"/>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微軟正黑體"/>
        <a:font script="Laoo" typeface="DokChampa"/>
        <a:font script="Mong" typeface="Mongolian Baiti"/>
        <a:font script="Hans" typeface="方正舒体"/>
        <a:font script="Guru" typeface="Raavi"/>
        <a:font script="Thaa" typeface="MV Boli"/>
        <a:font script="Cans" typeface="Euphemia"/>
        <a:font script="Hang" typeface="돋움"/>
        <a:font script="Syrc" typeface="Estrangelo Edessa"/>
      </a:majorFont>
      <a:minorFont>
        <a:latin typeface="Georgia" panose="02040502050405020303"/>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微軟正黑體"/>
        <a:font script="Laoo" typeface="DokChampa"/>
        <a:font script="Mong" typeface="Mongolian Baiti"/>
        <a:font script="Hans" typeface="方正舒体"/>
        <a:font script="Guru" typeface="Raavi"/>
        <a:font script="Thaa" typeface="MV Boli"/>
        <a:font script="Cans" typeface="Euphemia"/>
        <a:font script="Hang" typeface="돋움"/>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extLst>
    <a:ext uri="{05A4C25C-085E-4340-85A3-A5531E510DB2}">
      <thm15:themeFamily xmlns:thm15="http://schemas.microsoft.com/office/thememl/2012/main" name="PowerPoint Template - Primary Rebrand.pptx [Read-Only]" id="{B48EB327-027E-48DA-9E1A-6ED5D7FF5829}" vid="{BBD5C1E2-3AD5-4395-8F23-A1D84CE451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p r o p e r t i e s   x m l n s = " h t t p : / / w w w . i m a n a g e . c o m / w o r k / x m l s c h e m a " >  
     < d o c u m e n t i d > D O C S ! 9 0 3 6 7 6 3 . 2 < / d o c u m e n t i d >  
     < s e n d e r i d > J A E 2 < / s e n d e r i d >  
     < s e n d e r e m a i l > J E L Y @ G U N D E R . C O M < / s e n d e r e m a i l >  
     < l a s t m o d i f i e d > 2 0 2 3 - 0 7 - 2 6 T 1 3 : 1 5 : 5 2 . 0 0 0 0 0 0 0 - 0 7 : 0 0 < / l a s t m o d i f i e d >  
     < d a t a b a s e > D O C S < / d a t a b a s e >  
 < / p r o p e r t i e s > 
</file>

<file path=customXml/itemProps1.xml><?xml version="1.0" encoding="utf-8"?>
<ds:datastoreItem xmlns:ds="http://schemas.openxmlformats.org/officeDocument/2006/customXml" ds:itemID="{0D9D6D57-4B35-48C0-A128-ECAF358B7E1D}">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emplate>PowerPoint Template - Primary Rebrand</Template>
  <TotalTime>4450</TotalTime>
  <Words>2478</Words>
  <Application>Microsoft Office PowerPoint</Application>
  <PresentationFormat>Widescreen</PresentationFormat>
  <Paragraphs>215</Paragraphs>
  <Slides>18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Aptos</vt:lpstr>
      <vt:lpstr>Arial</vt:lpstr>
      <vt:lpstr>Calibri</vt:lpstr>
      <vt:lpstr>Franklin Gothic Book</vt:lpstr>
      <vt:lpstr>Franklin Gothic Medium</vt:lpstr>
      <vt:lpstr>Georgia</vt:lpstr>
      <vt:lpstr>Times New Roman</vt:lpstr>
      <vt:lpstr>Ubuntu</vt:lpstr>
      <vt:lpstr>Wingdings</vt:lpstr>
      <vt:lpstr>Master</vt:lpstr>
      <vt:lpstr>PowerPoint Presentation</vt:lpstr>
      <vt:lpstr>Clear Leader for the Innovation Economy</vt:lpstr>
      <vt:lpstr>Agenda</vt:lpstr>
      <vt:lpstr>Brett’s Practice</vt:lpstr>
      <vt:lpstr>Opportunity for Small Group Discussions</vt:lpstr>
      <vt:lpstr>Melissa’s Practice</vt:lpstr>
      <vt:lpstr>What a fully formed GC role looks like</vt:lpstr>
      <vt:lpstr>What a fully formed GC role looks like</vt:lpstr>
      <vt:lpstr>What a fully formed GC role looks like</vt:lpstr>
      <vt:lpstr>What’s the GC’s relationship with the Board?</vt:lpstr>
      <vt:lpstr>What do directors want from the GC?</vt:lpstr>
      <vt:lpstr>What do directors want from the GC?</vt:lpstr>
      <vt:lpstr>Getting exposure to the Board</vt:lpstr>
      <vt:lpstr>Getting exposure to the Board</vt:lpstr>
      <vt:lpstr>Co-Existing with Outside Counsel at the Board Level</vt:lpstr>
      <vt:lpstr>Co-Existing with Outside Counsel at the Board Level</vt:lpstr>
      <vt:lpstr>What is Brett telling CEOs to look for?</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Nightmare on GC Street</dc:title>
  <dc:creator>bpletcher@gunder.com</dc:creator>
  <cp:lastModifiedBy>Chloe E. Parchman</cp:lastModifiedBy>
  <cp:revision>62</cp:revision>
  <cp:lastPrinted>2024-09-14T22:33:36Z</cp:lastPrinted>
  <dcterms:created xsi:type="dcterms:W3CDTF">1900-01-01T08:00:00Z</dcterms:created>
  <dcterms:modified xsi:type="dcterms:W3CDTF">2024-09-24T20:43:04Z</dcterms:modified>
</cp:coreProperties>
</file>